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37.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9.xml" ContentType="application/vnd.openxmlformats-officedocument.presentationml.slide+xml"/>
  <Override PartName="/ppt/slides/slide16.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20.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29.xml" ContentType="application/vnd.openxmlformats-officedocument.presentationml.slide+xml"/>
  <Override PartName="/ppt/slides/slide31.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2.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9.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96" r:id="rId1"/>
  </p:sldMasterIdLst>
  <p:notesMasterIdLst>
    <p:notesMasterId r:id="rId39"/>
  </p:notesMasterIdLst>
  <p:handoutMasterIdLst>
    <p:handoutMasterId r:id="rId40"/>
  </p:handoutMasterIdLst>
  <p:sldIdLst>
    <p:sldId id="282" r:id="rId2"/>
    <p:sldId id="293" r:id="rId3"/>
    <p:sldId id="294" r:id="rId4"/>
    <p:sldId id="314" r:id="rId5"/>
    <p:sldId id="315" r:id="rId6"/>
    <p:sldId id="317" r:id="rId7"/>
    <p:sldId id="320" r:id="rId8"/>
    <p:sldId id="335" r:id="rId9"/>
    <p:sldId id="298" r:id="rId10"/>
    <p:sldId id="321" r:id="rId11"/>
    <p:sldId id="336" r:id="rId12"/>
    <p:sldId id="300" r:id="rId13"/>
    <p:sldId id="322" r:id="rId14"/>
    <p:sldId id="323" r:id="rId15"/>
    <p:sldId id="325" r:id="rId16"/>
    <p:sldId id="326" r:id="rId17"/>
    <p:sldId id="327" r:id="rId18"/>
    <p:sldId id="328" r:id="rId19"/>
    <p:sldId id="299" r:id="rId20"/>
    <p:sldId id="329" r:id="rId21"/>
    <p:sldId id="337" r:id="rId22"/>
    <p:sldId id="330" r:id="rId23"/>
    <p:sldId id="331" r:id="rId24"/>
    <p:sldId id="332" r:id="rId25"/>
    <p:sldId id="333" r:id="rId26"/>
    <p:sldId id="301" r:id="rId27"/>
    <p:sldId id="306" r:id="rId28"/>
    <p:sldId id="307" r:id="rId29"/>
    <p:sldId id="308" r:id="rId30"/>
    <p:sldId id="309" r:id="rId31"/>
    <p:sldId id="310" r:id="rId32"/>
    <p:sldId id="311" r:id="rId33"/>
    <p:sldId id="318" r:id="rId34"/>
    <p:sldId id="312" r:id="rId35"/>
    <p:sldId id="313" r:id="rId36"/>
    <p:sldId id="334" r:id="rId37"/>
    <p:sldId id="29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or" initials="A"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C0AAD3-8996-4740-9F85-78FABC972990}" v="2033" dt="2019-05-08T01:20:01.827"/>
  </p1510:revLst>
</p1510:revInfo>
</file>

<file path=ppt/tableStyles.xml><?xml version="1.0" encoding="utf-8"?>
<a:tblStyleLst xmlns:a="http://schemas.openxmlformats.org/drawingml/2006/main" def="{6E25E649-3F16-4E02-A733-19D2CDBF48F0}">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31" autoAdjust="0"/>
  </p:normalViewPr>
  <p:slideViewPr>
    <p:cSldViewPr snapToGrid="0">
      <p:cViewPr varScale="1">
        <p:scale>
          <a:sx n="68" d="100"/>
          <a:sy n="68" d="100"/>
        </p:scale>
        <p:origin x="616" y="48"/>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8" d="100"/>
          <a:sy n="88" d="100"/>
        </p:scale>
        <p:origin x="288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48"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lejandro.campos\Desktop\Sesion%20balance%20hidrico\Calculadora%20Balance%20H&#237;drico%20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70" baseline="0">
                <a:solidFill>
                  <a:schemeClr val="tx2"/>
                </a:solidFill>
                <a:latin typeface="+mn-lt"/>
                <a:ea typeface="+mn-ea"/>
                <a:cs typeface="+mn-cs"/>
              </a:defRPr>
            </a:pPr>
            <a:r>
              <a:rPr lang="en-US" sz="2000" b="1">
                <a:solidFill>
                  <a:sysClr val="windowText" lastClr="000000"/>
                </a:solidFill>
              </a:rPr>
              <a:t>Crecimiento</a:t>
            </a:r>
            <a:r>
              <a:rPr lang="en-US" sz="2000" b="1" baseline="0">
                <a:solidFill>
                  <a:sysClr val="windowText" lastClr="000000"/>
                </a:solidFill>
              </a:rPr>
              <a:t> Poblacional</a:t>
            </a:r>
            <a:endParaRPr lang="en-US" sz="2000" b="1">
              <a:solidFill>
                <a:sysClr val="windowText" lastClr="000000"/>
              </a:solidFill>
            </a:endParaRPr>
          </a:p>
        </c:rich>
      </c:tx>
      <c:layout>
        <c:manualLayout>
          <c:xMode val="edge"/>
          <c:yMode val="edge"/>
          <c:x val="0.25949983879313843"/>
          <c:y val="1.9582568614047738E-2"/>
        </c:manualLayout>
      </c:layout>
      <c:overlay val="0"/>
      <c:spPr>
        <a:noFill/>
        <a:ln>
          <a:noFill/>
        </a:ln>
        <a:effectLst/>
      </c:spPr>
      <c:txPr>
        <a:bodyPr rot="0" spcFirstLastPara="1" vertOverflow="ellipsis" vert="horz" wrap="square" anchor="ctr" anchorCtr="1"/>
        <a:lstStyle/>
        <a:p>
          <a:pPr>
            <a:defRPr sz="2000" b="1" i="0" u="none" strike="noStrike" kern="1200" spc="70" baseline="0">
              <a:solidFill>
                <a:schemeClr val="tx2"/>
              </a:solidFill>
              <a:latin typeface="+mn-lt"/>
              <a:ea typeface="+mn-ea"/>
              <a:cs typeface="+mn-cs"/>
            </a:defRPr>
          </a:pPr>
          <a:endParaRPr lang="es-CR"/>
        </a:p>
      </c:txPr>
    </c:title>
    <c:autoTitleDeleted val="0"/>
    <c:plotArea>
      <c:layout>
        <c:manualLayout>
          <c:layoutTarget val="inner"/>
          <c:xMode val="edge"/>
          <c:yMode val="edge"/>
          <c:x val="0.18481282130748655"/>
          <c:y val="0.29657977148535686"/>
          <c:w val="0.75937718565801193"/>
          <c:h val="0.44650699912510938"/>
        </c:manualLayout>
      </c:layout>
      <c:scatterChart>
        <c:scatterStyle val="lineMarker"/>
        <c:varyColors val="0"/>
        <c:ser>
          <c:idx val="1"/>
          <c:order val="0"/>
          <c:tx>
            <c:v>Servicios</c:v>
          </c:tx>
          <c:spPr>
            <a:ln w="28575">
              <a:solidFill>
                <a:srgbClr val="009999"/>
              </a:solidFill>
            </a:ln>
            <a:effectLst/>
          </c:spPr>
          <c:marker>
            <c:symbol val="circle"/>
            <c:size val="5"/>
            <c:spPr>
              <a:solidFill>
                <a:srgbClr val="92D050"/>
              </a:solidFill>
              <a:ln w="9525" cap="flat" cmpd="sng" algn="ctr">
                <a:solidFill>
                  <a:srgbClr val="009999"/>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1050" b="1" i="1" u="none" strike="noStrike" kern="1200" baseline="0">
                    <a:solidFill>
                      <a:schemeClr val="dk1">
                        <a:lumMod val="50000"/>
                        <a:lumOff val="50000"/>
                      </a:schemeClr>
                    </a:solidFill>
                    <a:latin typeface="+mn-lt"/>
                    <a:ea typeface="+mn-ea"/>
                    <a:cs typeface="+mn-cs"/>
                  </a:defRPr>
                </a:pPr>
                <a:endParaRPr lang="es-C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xVal>
            <c:numRef>
              <c:f>'Balance Hídrico'!$B$47:$F$47</c:f>
              <c:numCache>
                <c:formatCode>[$-140A]General</c:formatCode>
                <c:ptCount val="5"/>
                <c:pt idx="0">
                  <c:v>2019</c:v>
                </c:pt>
                <c:pt idx="1">
                  <c:v>2024</c:v>
                </c:pt>
                <c:pt idx="2">
                  <c:v>2029</c:v>
                </c:pt>
                <c:pt idx="3">
                  <c:v>2034</c:v>
                </c:pt>
                <c:pt idx="4">
                  <c:v>2039</c:v>
                </c:pt>
              </c:numCache>
            </c:numRef>
          </c:xVal>
          <c:yVal>
            <c:numRef>
              <c:f>'Balance Hídrico'!$B$49:$F$49</c:f>
              <c:numCache>
                <c:formatCode>[$-140A]General</c:formatCode>
                <c:ptCount val="5"/>
                <c:pt idx="0">
                  <c:v>765</c:v>
                </c:pt>
                <c:pt idx="1">
                  <c:v>821</c:v>
                </c:pt>
                <c:pt idx="2">
                  <c:v>881</c:v>
                </c:pt>
                <c:pt idx="3">
                  <c:v>945</c:v>
                </c:pt>
                <c:pt idx="4">
                  <c:v>1014</c:v>
                </c:pt>
              </c:numCache>
            </c:numRef>
          </c:yVal>
          <c:smooth val="0"/>
          <c:extLst>
            <c:ext xmlns:c16="http://schemas.microsoft.com/office/drawing/2014/chart" uri="{C3380CC4-5D6E-409C-BE32-E72D297353CC}">
              <c16:uniqueId val="{00000000-D6B6-460F-B99A-A515CB53FC42}"/>
            </c:ext>
          </c:extLst>
        </c:ser>
        <c:dLbls>
          <c:showLegendKey val="0"/>
          <c:showVal val="0"/>
          <c:showCatName val="0"/>
          <c:showSerName val="0"/>
          <c:showPercent val="0"/>
          <c:showBubbleSize val="0"/>
        </c:dLbls>
        <c:axId val="834306592"/>
        <c:axId val="834309544"/>
      </c:scatterChart>
      <c:valAx>
        <c:axId val="834306592"/>
        <c:scaling>
          <c:orientation val="minMax"/>
          <c:min val="2017"/>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300" b="1" i="0" u="none" strike="noStrike" kern="1200" baseline="0">
                    <a:solidFill>
                      <a:schemeClr val="dk1">
                        <a:lumMod val="50000"/>
                        <a:lumOff val="50000"/>
                      </a:schemeClr>
                    </a:solidFill>
                    <a:latin typeface="+mn-lt"/>
                    <a:ea typeface="+mn-ea"/>
                    <a:cs typeface="+mn-cs"/>
                  </a:defRPr>
                </a:pPr>
                <a:r>
                  <a:rPr lang="es-CR"/>
                  <a:t>Año</a:t>
                </a:r>
              </a:p>
            </c:rich>
          </c:tx>
          <c:overlay val="0"/>
          <c:spPr>
            <a:noFill/>
            <a:ln>
              <a:noFill/>
            </a:ln>
            <a:effectLst/>
          </c:spPr>
          <c:txPr>
            <a:bodyPr rot="0" spcFirstLastPara="1" vertOverflow="ellipsis" vert="horz" wrap="square" anchor="ctr" anchorCtr="1"/>
            <a:lstStyle/>
            <a:p>
              <a:pPr>
                <a:defRPr sz="1300" b="1" i="0" u="none" strike="noStrike" kern="1200" baseline="0">
                  <a:solidFill>
                    <a:schemeClr val="dk1">
                      <a:lumMod val="50000"/>
                      <a:lumOff val="50000"/>
                    </a:schemeClr>
                  </a:solidFill>
                  <a:latin typeface="+mn-lt"/>
                  <a:ea typeface="+mn-ea"/>
                  <a:cs typeface="+mn-cs"/>
                </a:defRPr>
              </a:pPr>
              <a:endParaRPr lang="es-CR"/>
            </a:p>
          </c:txPr>
        </c:title>
        <c:numFmt formatCode="[$-140A]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dk1">
                    <a:lumMod val="50000"/>
                    <a:lumOff val="50000"/>
                  </a:schemeClr>
                </a:solidFill>
                <a:latin typeface="+mn-lt"/>
                <a:ea typeface="+mn-ea"/>
                <a:cs typeface="+mn-cs"/>
              </a:defRPr>
            </a:pPr>
            <a:endParaRPr lang="es-CR"/>
          </a:p>
        </c:txPr>
        <c:crossAx val="834309544"/>
        <c:crosses val="autoZero"/>
        <c:crossBetween val="midCat"/>
      </c:valAx>
      <c:valAx>
        <c:axId val="834309544"/>
        <c:scaling>
          <c:orientation val="minMax"/>
          <c:max val="1400"/>
          <c:min val="0"/>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300" b="1" i="0" u="none" strike="noStrike" kern="1200" baseline="0">
                    <a:solidFill>
                      <a:schemeClr val="dk1">
                        <a:lumMod val="50000"/>
                        <a:lumOff val="50000"/>
                      </a:schemeClr>
                    </a:solidFill>
                    <a:latin typeface="+mn-lt"/>
                    <a:ea typeface="+mn-ea"/>
                    <a:cs typeface="+mn-cs"/>
                  </a:defRPr>
                </a:pPr>
                <a:r>
                  <a:rPr lang="es-CR"/>
                  <a:t>Servicios</a:t>
                </a:r>
              </a:p>
            </c:rich>
          </c:tx>
          <c:layout>
            <c:manualLayout>
              <c:xMode val="edge"/>
              <c:yMode val="edge"/>
              <c:x val="4.2025362056034743E-2"/>
              <c:y val="0.4202736251439701"/>
            </c:manualLayout>
          </c:layout>
          <c:overlay val="0"/>
          <c:spPr>
            <a:noFill/>
            <a:ln>
              <a:noFill/>
            </a:ln>
            <a:effectLst/>
          </c:spPr>
          <c:txPr>
            <a:bodyPr rot="-5400000" spcFirstLastPara="1" vertOverflow="ellipsis" vert="horz" wrap="square" anchor="ctr" anchorCtr="1"/>
            <a:lstStyle/>
            <a:p>
              <a:pPr>
                <a:defRPr sz="1300" b="1" i="0" u="none" strike="noStrike" kern="1200" baseline="0">
                  <a:solidFill>
                    <a:schemeClr val="dk1">
                      <a:lumMod val="50000"/>
                      <a:lumOff val="50000"/>
                    </a:schemeClr>
                  </a:solidFill>
                  <a:latin typeface="+mn-lt"/>
                  <a:ea typeface="+mn-ea"/>
                  <a:cs typeface="+mn-cs"/>
                </a:defRPr>
              </a:pPr>
              <a:endParaRPr lang="es-CR"/>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dk1">
                    <a:lumMod val="50000"/>
                    <a:lumOff val="50000"/>
                  </a:schemeClr>
                </a:solidFill>
                <a:latin typeface="+mn-lt"/>
                <a:ea typeface="+mn-ea"/>
                <a:cs typeface="+mn-cs"/>
              </a:defRPr>
            </a:pPr>
            <a:endParaRPr lang="es-CR"/>
          </a:p>
        </c:txPr>
        <c:crossAx val="834306592"/>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dk1">
                  <a:lumMod val="50000"/>
                  <a:lumOff val="50000"/>
                </a:schemeClr>
              </a:solidFill>
              <a:latin typeface="+mn-lt"/>
              <a:ea typeface="+mn-ea"/>
              <a:cs typeface="+mn-cs"/>
            </a:defRPr>
          </a:pPr>
          <a:endParaRPr lang="es-CR"/>
        </a:p>
      </c:txPr>
    </c:legend>
    <c:plotVisOnly val="1"/>
    <c:dispBlanksAs val="gap"/>
    <c:showDLblsOverMax val="0"/>
  </c:chart>
  <c:spPr>
    <a:solidFill>
      <a:schemeClr val="bg1"/>
    </a:solidFill>
    <a:ln w="9525" cap="flat" cmpd="sng" algn="ctr">
      <a:solidFill>
        <a:schemeClr val="dk1">
          <a:lumMod val="15000"/>
          <a:lumOff val="85000"/>
        </a:schemeClr>
      </a:solidFill>
      <a:round/>
    </a:ln>
    <a:effectLst/>
  </c:spPr>
  <c:txPr>
    <a:bodyPr/>
    <a:lstStyle/>
    <a:p>
      <a:pPr>
        <a:defRPr sz="1300"/>
      </a:pPr>
      <a:endParaRPr lang="es-C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70" baseline="0">
                <a:solidFill>
                  <a:schemeClr val="tx2"/>
                </a:solidFill>
                <a:latin typeface="+mn-lt"/>
                <a:ea typeface="+mn-ea"/>
                <a:cs typeface="+mn-cs"/>
              </a:defRPr>
            </a:pPr>
            <a:r>
              <a:rPr lang="en-US" sz="2000" b="1">
                <a:solidFill>
                  <a:sysClr val="windowText" lastClr="000000"/>
                </a:solidFill>
              </a:rPr>
              <a:t>Balance</a:t>
            </a:r>
            <a:r>
              <a:rPr lang="en-US" sz="2000" b="1" baseline="0">
                <a:solidFill>
                  <a:sysClr val="windowText" lastClr="000000"/>
                </a:solidFill>
              </a:rPr>
              <a:t> Hídrico</a:t>
            </a:r>
            <a:endParaRPr lang="en-US" sz="2000" b="1">
              <a:solidFill>
                <a:sysClr val="windowText" lastClr="000000"/>
              </a:solidFill>
            </a:endParaRPr>
          </a:p>
        </c:rich>
      </c:tx>
      <c:layout>
        <c:manualLayout>
          <c:xMode val="edge"/>
          <c:yMode val="edge"/>
          <c:x val="0.32561366828583443"/>
          <c:y val="4.7174196622342028E-3"/>
        </c:manualLayout>
      </c:layout>
      <c:overlay val="0"/>
      <c:spPr>
        <a:noFill/>
        <a:ln>
          <a:noFill/>
        </a:ln>
        <a:effectLst/>
      </c:spPr>
      <c:txPr>
        <a:bodyPr rot="0" spcFirstLastPara="1" vertOverflow="ellipsis" vert="horz" wrap="square" anchor="ctr" anchorCtr="1"/>
        <a:lstStyle/>
        <a:p>
          <a:pPr>
            <a:defRPr sz="2000" b="1" i="0" u="none" strike="noStrike" kern="1200" spc="70" baseline="0">
              <a:solidFill>
                <a:schemeClr val="tx2"/>
              </a:solidFill>
              <a:latin typeface="+mn-lt"/>
              <a:ea typeface="+mn-ea"/>
              <a:cs typeface="+mn-cs"/>
            </a:defRPr>
          </a:pPr>
          <a:endParaRPr lang="es-CR"/>
        </a:p>
      </c:txPr>
    </c:title>
    <c:autoTitleDeleted val="0"/>
    <c:plotArea>
      <c:layout>
        <c:manualLayout>
          <c:layoutTarget val="inner"/>
          <c:xMode val="edge"/>
          <c:yMode val="edge"/>
          <c:x val="0.18260904228502825"/>
          <c:y val="0.29657990667833189"/>
          <c:w val="0.75937718565801193"/>
          <c:h val="0.44650699912510938"/>
        </c:manualLayout>
      </c:layout>
      <c:scatterChart>
        <c:scatterStyle val="lineMarker"/>
        <c:varyColors val="0"/>
        <c:ser>
          <c:idx val="0"/>
          <c:order val="0"/>
          <c:tx>
            <c:v>Demanda</c:v>
          </c:tx>
          <c:spPr>
            <a:ln w="28575">
              <a:solidFill>
                <a:schemeClr val="accent1"/>
              </a:solidFill>
            </a:ln>
            <a:effectLst/>
          </c:spPr>
          <c:marker>
            <c:symbol val="circle"/>
            <c:size val="4"/>
            <c:spPr>
              <a:solidFill>
                <a:schemeClr val="accent1"/>
              </a:solidFill>
              <a:ln w="9525" cap="flat" cmpd="sng" algn="ctr">
                <a:solidFill>
                  <a:schemeClr val="accent1"/>
                </a:solidFill>
                <a:round/>
              </a:ln>
              <a:effectLst/>
            </c:spPr>
          </c:marker>
          <c:xVal>
            <c:numRef>
              <c:f>'Balance Hídrico'!$F$17:$F$21</c:f>
              <c:numCache>
                <c:formatCode>[$-140A]General</c:formatCode>
                <c:ptCount val="5"/>
                <c:pt idx="0">
                  <c:v>2019</c:v>
                </c:pt>
                <c:pt idx="1">
                  <c:v>2024</c:v>
                </c:pt>
                <c:pt idx="2">
                  <c:v>2029</c:v>
                </c:pt>
                <c:pt idx="3">
                  <c:v>2034</c:v>
                </c:pt>
                <c:pt idx="4">
                  <c:v>2039</c:v>
                </c:pt>
              </c:numCache>
            </c:numRef>
          </c:xVal>
          <c:yVal>
            <c:numRef>
              <c:f>'Balance Hídrico'!$H$17:$H$21</c:f>
              <c:numCache>
                <c:formatCode>0.00</c:formatCode>
                <c:ptCount val="5"/>
                <c:pt idx="0">
                  <c:v>7.0138888888888884</c:v>
                </c:pt>
                <c:pt idx="1">
                  <c:v>7.5249999999999995</c:v>
                </c:pt>
                <c:pt idx="2">
                  <c:v>8.0749999999999993</c:v>
                </c:pt>
                <c:pt idx="3">
                  <c:v>8.6638888888888879</c:v>
                </c:pt>
                <c:pt idx="4">
                  <c:v>9.2972222222222225</c:v>
                </c:pt>
              </c:numCache>
            </c:numRef>
          </c:yVal>
          <c:smooth val="0"/>
          <c:extLst>
            <c:ext xmlns:c16="http://schemas.microsoft.com/office/drawing/2014/chart" uri="{C3380CC4-5D6E-409C-BE32-E72D297353CC}">
              <c16:uniqueId val="{00000000-9FAF-4D23-9F40-1BF72AE865E3}"/>
            </c:ext>
          </c:extLst>
        </c:ser>
        <c:ser>
          <c:idx val="1"/>
          <c:order val="1"/>
          <c:tx>
            <c:v>Producción de las fuentes</c:v>
          </c:tx>
          <c:spPr>
            <a:ln w="28575">
              <a:solidFill>
                <a:schemeClr val="accent2"/>
              </a:solidFill>
            </a:ln>
            <a:effectLst/>
          </c:spPr>
          <c:marker>
            <c:symbol val="circle"/>
            <c:size val="4"/>
            <c:spPr>
              <a:solidFill>
                <a:schemeClr val="accent2"/>
              </a:solidFill>
              <a:ln w="9525" cap="flat" cmpd="sng" algn="ctr">
                <a:solidFill>
                  <a:schemeClr val="accent2"/>
                </a:solidFill>
                <a:round/>
              </a:ln>
              <a:effectLst/>
            </c:spPr>
          </c:marker>
          <c:xVal>
            <c:numRef>
              <c:f>'Balance Hídrico'!$F$17:$F$21</c:f>
              <c:numCache>
                <c:formatCode>[$-140A]General</c:formatCode>
                <c:ptCount val="5"/>
                <c:pt idx="0">
                  <c:v>2019</c:v>
                </c:pt>
                <c:pt idx="1">
                  <c:v>2024</c:v>
                </c:pt>
                <c:pt idx="2">
                  <c:v>2029</c:v>
                </c:pt>
                <c:pt idx="3">
                  <c:v>2034</c:v>
                </c:pt>
                <c:pt idx="4">
                  <c:v>2039</c:v>
                </c:pt>
              </c:numCache>
            </c:numRef>
          </c:xVal>
          <c:yVal>
            <c:numRef>
              <c:f>'Balance Hídrico'!$I$17:$I$21</c:f>
              <c:numCache>
                <c:formatCode>0.00</c:formatCode>
                <c:ptCount val="5"/>
                <c:pt idx="0">
                  <c:v>9</c:v>
                </c:pt>
                <c:pt idx="1">
                  <c:v>9</c:v>
                </c:pt>
                <c:pt idx="2">
                  <c:v>9</c:v>
                </c:pt>
                <c:pt idx="3">
                  <c:v>9</c:v>
                </c:pt>
                <c:pt idx="4">
                  <c:v>9</c:v>
                </c:pt>
              </c:numCache>
            </c:numRef>
          </c:yVal>
          <c:smooth val="0"/>
          <c:extLst>
            <c:ext xmlns:c16="http://schemas.microsoft.com/office/drawing/2014/chart" uri="{C3380CC4-5D6E-409C-BE32-E72D297353CC}">
              <c16:uniqueId val="{00000001-9FAF-4D23-9F40-1BF72AE865E3}"/>
            </c:ext>
          </c:extLst>
        </c:ser>
        <c:dLbls>
          <c:showLegendKey val="0"/>
          <c:showVal val="0"/>
          <c:showCatName val="0"/>
          <c:showSerName val="0"/>
          <c:showPercent val="0"/>
          <c:showBubbleSize val="0"/>
        </c:dLbls>
        <c:axId val="834306592"/>
        <c:axId val="834309544"/>
      </c:scatterChart>
      <c:valAx>
        <c:axId val="834306592"/>
        <c:scaling>
          <c:orientation val="minMax"/>
          <c:min val="2017"/>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300" b="1" i="0" u="none" strike="noStrike" kern="1200" baseline="0">
                    <a:solidFill>
                      <a:schemeClr val="dk1">
                        <a:lumMod val="50000"/>
                        <a:lumOff val="50000"/>
                      </a:schemeClr>
                    </a:solidFill>
                    <a:latin typeface="+mn-lt"/>
                    <a:ea typeface="+mn-ea"/>
                    <a:cs typeface="+mn-cs"/>
                  </a:defRPr>
                </a:pPr>
                <a:r>
                  <a:rPr lang="en-US"/>
                  <a:t>Año</a:t>
                </a:r>
              </a:p>
            </c:rich>
          </c:tx>
          <c:layout>
            <c:manualLayout>
              <c:xMode val="edge"/>
              <c:yMode val="edge"/>
              <c:x val="0.47975918635170606"/>
              <c:y val="0.89875000000000005"/>
            </c:manualLayout>
          </c:layout>
          <c:overlay val="0"/>
          <c:spPr>
            <a:noFill/>
            <a:ln>
              <a:noFill/>
            </a:ln>
            <a:effectLst/>
          </c:spPr>
          <c:txPr>
            <a:bodyPr rot="0" spcFirstLastPara="1" vertOverflow="ellipsis" vert="horz" wrap="square" anchor="ctr" anchorCtr="1"/>
            <a:lstStyle/>
            <a:p>
              <a:pPr>
                <a:defRPr sz="1300" b="1" i="0" u="none" strike="noStrike" kern="1200" baseline="0">
                  <a:solidFill>
                    <a:schemeClr val="dk1">
                      <a:lumMod val="50000"/>
                      <a:lumOff val="50000"/>
                    </a:schemeClr>
                  </a:solidFill>
                  <a:latin typeface="+mn-lt"/>
                  <a:ea typeface="+mn-ea"/>
                  <a:cs typeface="+mn-cs"/>
                </a:defRPr>
              </a:pPr>
              <a:endParaRPr lang="es-CR"/>
            </a:p>
          </c:txPr>
        </c:title>
        <c:numFmt formatCode="[$-140A]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dk1">
                    <a:lumMod val="50000"/>
                    <a:lumOff val="50000"/>
                  </a:schemeClr>
                </a:solidFill>
                <a:latin typeface="+mn-lt"/>
                <a:ea typeface="+mn-ea"/>
                <a:cs typeface="+mn-cs"/>
              </a:defRPr>
            </a:pPr>
            <a:endParaRPr lang="es-CR"/>
          </a:p>
        </c:txPr>
        <c:crossAx val="834309544"/>
        <c:crosses val="autoZero"/>
        <c:crossBetween val="midCat"/>
      </c:valAx>
      <c:valAx>
        <c:axId val="834309544"/>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300" b="1" i="0" u="none" strike="noStrike" kern="1200" baseline="0">
                    <a:solidFill>
                      <a:schemeClr val="dk1">
                        <a:lumMod val="50000"/>
                        <a:lumOff val="50000"/>
                      </a:schemeClr>
                    </a:solidFill>
                    <a:latin typeface="+mn-lt"/>
                    <a:ea typeface="+mn-ea"/>
                    <a:cs typeface="+mn-cs"/>
                  </a:defRPr>
                </a:pPr>
                <a:r>
                  <a:rPr lang="en-US"/>
                  <a:t> (L/s)</a:t>
                </a:r>
              </a:p>
            </c:rich>
          </c:tx>
          <c:layout>
            <c:manualLayout>
              <c:xMode val="edge"/>
              <c:yMode val="edge"/>
              <c:x val="1.3888888888888888E-2"/>
              <c:y val="0.45483012540099155"/>
            </c:manualLayout>
          </c:layout>
          <c:overlay val="0"/>
          <c:spPr>
            <a:noFill/>
            <a:ln>
              <a:noFill/>
            </a:ln>
            <a:effectLst/>
          </c:spPr>
          <c:txPr>
            <a:bodyPr rot="-5400000" spcFirstLastPara="1" vertOverflow="ellipsis" vert="horz" wrap="square" anchor="ctr" anchorCtr="1"/>
            <a:lstStyle/>
            <a:p>
              <a:pPr>
                <a:defRPr sz="1300" b="1" i="0" u="none" strike="noStrike" kern="1200" baseline="0">
                  <a:solidFill>
                    <a:schemeClr val="dk1">
                      <a:lumMod val="50000"/>
                      <a:lumOff val="50000"/>
                    </a:schemeClr>
                  </a:solidFill>
                  <a:latin typeface="+mn-lt"/>
                  <a:ea typeface="+mn-ea"/>
                  <a:cs typeface="+mn-cs"/>
                </a:defRPr>
              </a:pPr>
              <a:endParaRPr lang="es-CR"/>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dk1">
                    <a:lumMod val="50000"/>
                    <a:lumOff val="50000"/>
                  </a:schemeClr>
                </a:solidFill>
                <a:latin typeface="+mn-lt"/>
                <a:ea typeface="+mn-ea"/>
                <a:cs typeface="+mn-cs"/>
              </a:defRPr>
            </a:pPr>
            <a:endParaRPr lang="es-CR"/>
          </a:p>
        </c:txPr>
        <c:crossAx val="834306592"/>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dk1">
                  <a:lumMod val="50000"/>
                  <a:lumOff val="50000"/>
                </a:schemeClr>
              </a:solidFill>
              <a:latin typeface="+mn-lt"/>
              <a:ea typeface="+mn-ea"/>
              <a:cs typeface="+mn-cs"/>
            </a:defRPr>
          </a:pPr>
          <a:endParaRPr lang="es-CR"/>
        </a:p>
      </c:txPr>
    </c:legend>
    <c:plotVisOnly val="1"/>
    <c:dispBlanksAs val="gap"/>
    <c:showDLblsOverMax val="0"/>
  </c:chart>
  <c:spPr>
    <a:solidFill>
      <a:schemeClr val="bg1"/>
    </a:solidFill>
    <a:ln w="9525" cap="flat" cmpd="sng" algn="ctr">
      <a:solidFill>
        <a:schemeClr val="dk1">
          <a:lumMod val="15000"/>
          <a:lumOff val="85000"/>
        </a:schemeClr>
      </a:solidFill>
      <a:round/>
    </a:ln>
    <a:effectLst/>
  </c:spPr>
  <c:txPr>
    <a:bodyPr/>
    <a:lstStyle/>
    <a:p>
      <a:pPr>
        <a:defRPr sz="1300"/>
      </a:pPr>
      <a:endParaRPr lang="es-C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4">
  <cs:axisTitle>
    <cs:lnRef idx="0"/>
    <cs:fillRef idx="0"/>
    <cs:effectRef idx="0"/>
    <cs:fontRef idx="minor">
      <a:schemeClr val="dk1">
        <a:lumMod val="50000"/>
        <a:lumOff val="50000"/>
      </a:schemeClr>
    </cs:fontRef>
    <cs:defRPr sz="900" b="1" kern="1200"/>
  </cs:axisTitle>
  <cs:categoryAxis>
    <cs:lnRef idx="0"/>
    <cs:fillRef idx="0"/>
    <cs:effectRef idx="0"/>
    <cs:fontRef idx="minor">
      <a:schemeClr val="dk1">
        <a:lumMod val="50000"/>
        <a:lumOff val="50000"/>
      </a:schemeClr>
    </cs:fontRef>
    <cs:spPr>
      <a:ln w="9525" cap="flat" cmpd="sng" algn="ctr">
        <a:solidFill>
          <a:schemeClr val="dk1">
            <a:lumMod val="15000"/>
            <a:lumOff val="85000"/>
          </a:schemeClr>
        </a:solidFill>
        <a:round/>
      </a:ln>
    </cs:spPr>
    <cs:defRPr sz="900" kern="1200"/>
  </cs:categoryAxis>
  <cs:chartArea>
    <cs:lnRef idx="0"/>
    <cs:fillRef idx="0"/>
    <cs:effectRef idx="0"/>
    <cs:fontRef idx="minor">
      <a:schemeClr val="dk1"/>
    </cs:fontRef>
    <cs: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a:solidFill>
          <a:schemeClr val="phClr">
            <a:alpha val="20000"/>
          </a:schemeClr>
        </a:solidFill>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dk1">
        <a:lumMod val="50000"/>
        <a:lumOff val="50000"/>
      </a:schemeClr>
    </cs:fontRef>
    <cs:spPr>
      <a:ln w="9525" cap="rnd">
        <a:solidFill>
          <a:schemeClr val="dk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tx1"/>
    </cs:fontRef>
    <cs:spPr>
      <a:ln w="9525">
        <a:solidFill>
          <a:schemeClr val="dk1">
            <a:lumMod val="35000"/>
            <a:lumOff val="65000"/>
          </a:schemeClr>
        </a:solidFill>
      </a:ln>
    </cs:spPr>
  </cs:dropLine>
  <cs:errorBar>
    <cs:lnRef idx="0"/>
    <cs:fillRef idx="0"/>
    <cs:effectRef idx="0"/>
    <cs:fontRef idx="minor">
      <a:schemeClr val="tx1"/>
    </cs:fontRef>
    <cs:spPr>
      <a:ln w="9525">
        <a:solidFill>
          <a:schemeClr val="dk1">
            <a:lumMod val="50000"/>
            <a:lumOff val="50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15000"/>
            <a:lumOff val="85000"/>
          </a:schemeClr>
        </a:solidFill>
        <a:round/>
      </a:ln>
    </cs:spPr>
  </cs:gridlineMajor>
  <cs:gridlineMinor>
    <cs:lnRef idx="0"/>
    <cs:fillRef idx="0"/>
    <cs:effectRef idx="0"/>
    <cs:fontRef idx="minor">
      <a:schemeClr val="tx1"/>
    </cs:fontRef>
    <cs:spPr>
      <a:ln w="9525" cap="flat" cmpd="sng" algn="ctr">
        <a:solidFill>
          <a:schemeClr val="dk1">
            <a:lumMod val="5000"/>
            <a:lumOff val="95000"/>
          </a:schemeClr>
        </a:solidFill>
        <a:round/>
      </a:ln>
    </cs:spPr>
  </cs:gridlineMinor>
  <cs:hiLoLine>
    <cs:lnRef idx="0"/>
    <cs:fillRef idx="0"/>
    <cs:effectRef idx="0"/>
    <cs:fontRef idx="minor">
      <a:schemeClr val="tx1"/>
    </cs:fontRef>
    <cs:spPr>
      <a:ln w="9525">
        <a:solidFill>
          <a:schemeClr val="dk1">
            <a:lumMod val="35000"/>
            <a:lumOff val="65000"/>
          </a:schemeClr>
        </a:solidFill>
      </a:ln>
    </cs:spPr>
  </cs:hiLoLine>
  <cs:leaderLine>
    <cs:lnRef idx="0"/>
    <cs:fillRef idx="0"/>
    <cs:effectRef idx="0"/>
    <cs:fontRef idx="minor">
      <a:schemeClr val="tx1"/>
    </cs:fontRef>
    <cs:spPr>
      <a:ln w="9525">
        <a:solidFill>
          <a:schemeClr val="dk1">
            <a:lumMod val="35000"/>
            <a:lumOff val="65000"/>
          </a:schemeClr>
        </a:solidFill>
      </a:ln>
    </cs:spPr>
  </cs:leaderLine>
  <cs:legend>
    <cs:lnRef idx="0"/>
    <cs:fillRef idx="0"/>
    <cs:effectRef idx="0"/>
    <cs:fontRef idx="minor">
      <a:schemeClr val="dk1">
        <a:lumMod val="50000"/>
        <a:lumOff val="50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50000"/>
        <a:lumOff val="50000"/>
      </a:schemeClr>
    </cs:fontRef>
    <cs:spPr>
      <a:ln w="9525">
        <a:solidFill>
          <a:schemeClr val="dk1">
            <a:lumMod val="15000"/>
            <a:lumOff val="85000"/>
          </a:schemeClr>
        </a:solidFill>
      </a:ln>
    </cs:spPr>
    <cs:defRPr sz="900" kern="1200"/>
  </cs:seriesAxis>
  <cs:seriesLine>
    <cs:lnRef idx="0"/>
    <cs:fillRef idx="0"/>
    <cs:effectRef idx="0"/>
    <cs:fontRef idx="minor">
      <a:schemeClr val="tx1"/>
    </cs:fontRef>
    <cs:spPr>
      <a:ln w="9525">
        <a:solidFill>
          <a:schemeClr val="dk1">
            <a:lumMod val="35000"/>
            <a:lumOff val="65000"/>
          </a:schemeClr>
        </a:solidFill>
      </a:ln>
    </cs:spPr>
  </cs:seriesLine>
  <cs:title>
    <cs:lnRef idx="0"/>
    <cs:fillRef idx="0"/>
    <cs:effectRef idx="0"/>
    <cs:fontRef idx="minor">
      <a:schemeClr val="dk1">
        <a:lumMod val="50000"/>
        <a:lumOff val="50000"/>
      </a:schemeClr>
    </cs:fontRef>
    <cs:defRPr sz="1600" b="0" kern="1200" spc="70" baseline="0"/>
  </cs:title>
  <cs:trendline>
    <cs:lnRef idx="0">
      <cs:styleClr val="0"/>
    </cs:lnRef>
    <cs:fillRef idx="0"/>
    <cs:effectRef idx="0"/>
    <cs:fontRef idx="minor">
      <a:schemeClr val="tx1"/>
    </cs:fontRef>
    <cs:spPr>
      <a:ln w="63500" cap="rnd" cmpd="sng" algn="ctr">
        <a:solidFill>
          <a:schemeClr val="phClr">
            <a:alpha val="25000"/>
          </a:schemeClr>
        </a:solidFill>
        <a:round/>
      </a:ln>
    </cs:spPr>
  </cs:trendline>
  <cs:trendlineLabel>
    <cs:lnRef idx="0"/>
    <cs:fillRef idx="0"/>
    <cs:effectRef idx="0"/>
    <cs:fontRef idx="minor">
      <a:schemeClr val="dk1">
        <a:lumMod val="50000"/>
        <a:lumOff val="50000"/>
      </a:schemeClr>
    </cs:fontRef>
    <cs:defRPr sz="900" kern="1200"/>
  </cs:trendlineLabel>
  <cs:upBar>
    <cs:lnRef idx="0"/>
    <cs:fillRef idx="0"/>
    <cs:effectRef idx="0"/>
    <cs:fontRef idx="minor">
      <a:schemeClr val="tx1"/>
    </cs:fontRef>
    <cs:spPr>
      <a:solidFill>
        <a:schemeClr val="lt1"/>
      </a:solidFill>
      <a:ln w="9525">
        <a:solidFill>
          <a:schemeClr val="dk1">
            <a:lumMod val="50000"/>
            <a:lumOff val="50000"/>
          </a:schemeClr>
        </a:solidFill>
      </a:ln>
    </cs:spPr>
  </cs:upBar>
  <cs:valueAxis>
    <cs:lnRef idx="0"/>
    <cs:fillRef idx="0"/>
    <cs:effectRef idx="0"/>
    <cs:fontRef idx="minor">
      <a:schemeClr val="dk1">
        <a:lumMod val="50000"/>
        <a:lumOff val="50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44">
  <cs:axisTitle>
    <cs:lnRef idx="0"/>
    <cs:fillRef idx="0"/>
    <cs:effectRef idx="0"/>
    <cs:fontRef idx="minor">
      <a:schemeClr val="dk1">
        <a:lumMod val="50000"/>
        <a:lumOff val="50000"/>
      </a:schemeClr>
    </cs:fontRef>
    <cs:defRPr sz="900" b="1" kern="1200"/>
  </cs:axisTitle>
  <cs:categoryAxis>
    <cs:lnRef idx="0"/>
    <cs:fillRef idx="0"/>
    <cs:effectRef idx="0"/>
    <cs:fontRef idx="minor">
      <a:schemeClr val="dk1">
        <a:lumMod val="50000"/>
        <a:lumOff val="50000"/>
      </a:schemeClr>
    </cs:fontRef>
    <cs:spPr>
      <a:ln w="9525" cap="flat" cmpd="sng" algn="ctr">
        <a:solidFill>
          <a:schemeClr val="dk1">
            <a:lumMod val="15000"/>
            <a:lumOff val="85000"/>
          </a:schemeClr>
        </a:solidFill>
        <a:round/>
      </a:ln>
    </cs:spPr>
    <cs:defRPr sz="900" kern="1200"/>
  </cs:categoryAxis>
  <cs:chartArea>
    <cs:lnRef idx="0"/>
    <cs:fillRef idx="0"/>
    <cs:effectRef idx="0"/>
    <cs:fontRef idx="minor">
      <a:schemeClr val="dk1"/>
    </cs:fontRef>
    <cs: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a:solidFill>
          <a:schemeClr val="phClr">
            <a:alpha val="20000"/>
          </a:schemeClr>
        </a:solidFill>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dk1">
        <a:lumMod val="50000"/>
        <a:lumOff val="50000"/>
      </a:schemeClr>
    </cs:fontRef>
    <cs:spPr>
      <a:ln w="9525" cap="rnd">
        <a:solidFill>
          <a:schemeClr val="dk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tx1"/>
    </cs:fontRef>
    <cs:spPr>
      <a:ln w="9525">
        <a:solidFill>
          <a:schemeClr val="dk1">
            <a:lumMod val="35000"/>
            <a:lumOff val="65000"/>
          </a:schemeClr>
        </a:solidFill>
      </a:ln>
    </cs:spPr>
  </cs:dropLine>
  <cs:errorBar>
    <cs:lnRef idx="0"/>
    <cs:fillRef idx="0"/>
    <cs:effectRef idx="0"/>
    <cs:fontRef idx="minor">
      <a:schemeClr val="tx1"/>
    </cs:fontRef>
    <cs:spPr>
      <a:ln w="9525">
        <a:solidFill>
          <a:schemeClr val="dk1">
            <a:lumMod val="50000"/>
            <a:lumOff val="50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15000"/>
            <a:lumOff val="85000"/>
          </a:schemeClr>
        </a:solidFill>
        <a:round/>
      </a:ln>
    </cs:spPr>
  </cs:gridlineMajor>
  <cs:gridlineMinor>
    <cs:lnRef idx="0"/>
    <cs:fillRef idx="0"/>
    <cs:effectRef idx="0"/>
    <cs:fontRef idx="minor">
      <a:schemeClr val="tx1"/>
    </cs:fontRef>
    <cs:spPr>
      <a:ln w="9525" cap="flat" cmpd="sng" algn="ctr">
        <a:solidFill>
          <a:schemeClr val="dk1">
            <a:lumMod val="5000"/>
            <a:lumOff val="95000"/>
          </a:schemeClr>
        </a:solidFill>
        <a:round/>
      </a:ln>
    </cs:spPr>
  </cs:gridlineMinor>
  <cs:hiLoLine>
    <cs:lnRef idx="0"/>
    <cs:fillRef idx="0"/>
    <cs:effectRef idx="0"/>
    <cs:fontRef idx="minor">
      <a:schemeClr val="tx1"/>
    </cs:fontRef>
    <cs:spPr>
      <a:ln w="9525">
        <a:solidFill>
          <a:schemeClr val="dk1">
            <a:lumMod val="35000"/>
            <a:lumOff val="65000"/>
          </a:schemeClr>
        </a:solidFill>
      </a:ln>
    </cs:spPr>
  </cs:hiLoLine>
  <cs:leaderLine>
    <cs:lnRef idx="0"/>
    <cs:fillRef idx="0"/>
    <cs:effectRef idx="0"/>
    <cs:fontRef idx="minor">
      <a:schemeClr val="tx1"/>
    </cs:fontRef>
    <cs:spPr>
      <a:ln w="9525">
        <a:solidFill>
          <a:schemeClr val="dk1">
            <a:lumMod val="35000"/>
            <a:lumOff val="65000"/>
          </a:schemeClr>
        </a:solidFill>
      </a:ln>
    </cs:spPr>
  </cs:leaderLine>
  <cs:legend>
    <cs:lnRef idx="0"/>
    <cs:fillRef idx="0"/>
    <cs:effectRef idx="0"/>
    <cs:fontRef idx="minor">
      <a:schemeClr val="dk1">
        <a:lumMod val="50000"/>
        <a:lumOff val="50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50000"/>
        <a:lumOff val="50000"/>
      </a:schemeClr>
    </cs:fontRef>
    <cs:spPr>
      <a:ln w="9525">
        <a:solidFill>
          <a:schemeClr val="dk1">
            <a:lumMod val="15000"/>
            <a:lumOff val="85000"/>
          </a:schemeClr>
        </a:solidFill>
      </a:ln>
    </cs:spPr>
    <cs:defRPr sz="900" kern="1200"/>
  </cs:seriesAxis>
  <cs:seriesLine>
    <cs:lnRef idx="0"/>
    <cs:fillRef idx="0"/>
    <cs:effectRef idx="0"/>
    <cs:fontRef idx="minor">
      <a:schemeClr val="tx1"/>
    </cs:fontRef>
    <cs:spPr>
      <a:ln w="9525">
        <a:solidFill>
          <a:schemeClr val="dk1">
            <a:lumMod val="35000"/>
            <a:lumOff val="65000"/>
          </a:schemeClr>
        </a:solidFill>
      </a:ln>
    </cs:spPr>
  </cs:seriesLine>
  <cs:title>
    <cs:lnRef idx="0"/>
    <cs:fillRef idx="0"/>
    <cs:effectRef idx="0"/>
    <cs:fontRef idx="minor">
      <a:schemeClr val="dk1">
        <a:lumMod val="50000"/>
        <a:lumOff val="50000"/>
      </a:schemeClr>
    </cs:fontRef>
    <cs:defRPr sz="1600" b="0" kern="1200" spc="70" baseline="0"/>
  </cs:title>
  <cs:trendline>
    <cs:lnRef idx="0">
      <cs:styleClr val="0"/>
    </cs:lnRef>
    <cs:fillRef idx="0"/>
    <cs:effectRef idx="0"/>
    <cs:fontRef idx="minor">
      <a:schemeClr val="tx1"/>
    </cs:fontRef>
    <cs:spPr>
      <a:ln w="63500" cap="rnd" cmpd="sng" algn="ctr">
        <a:solidFill>
          <a:schemeClr val="phClr">
            <a:alpha val="25000"/>
          </a:schemeClr>
        </a:solidFill>
        <a:round/>
      </a:ln>
    </cs:spPr>
  </cs:trendline>
  <cs:trendlineLabel>
    <cs:lnRef idx="0"/>
    <cs:fillRef idx="0"/>
    <cs:effectRef idx="0"/>
    <cs:fontRef idx="minor">
      <a:schemeClr val="dk1">
        <a:lumMod val="50000"/>
        <a:lumOff val="50000"/>
      </a:schemeClr>
    </cs:fontRef>
    <cs:defRPr sz="900" kern="1200"/>
  </cs:trendlineLabel>
  <cs:upBar>
    <cs:lnRef idx="0"/>
    <cs:fillRef idx="0"/>
    <cs:effectRef idx="0"/>
    <cs:fontRef idx="minor">
      <a:schemeClr val="tx1"/>
    </cs:fontRef>
    <cs:spPr>
      <a:solidFill>
        <a:schemeClr val="lt1"/>
      </a:solidFill>
      <a:ln w="9525">
        <a:solidFill>
          <a:schemeClr val="dk1">
            <a:lumMod val="50000"/>
            <a:lumOff val="50000"/>
          </a:schemeClr>
        </a:solidFill>
      </a:ln>
    </cs:spPr>
  </cs:upBar>
  <cs:valueAxis>
    <cs:lnRef idx="0"/>
    <cs:fillRef idx="0"/>
    <cs:effectRef idx="0"/>
    <cs:fontRef idx="minor">
      <a:schemeClr val="dk1">
        <a:lumMod val="50000"/>
        <a:lumOff val="50000"/>
      </a:schemeClr>
    </cs:fontRef>
    <cs:defRPr sz="9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ZA" smtClean="0"/>
              <a:t>2019/05/07</a:t>
            </a:fld>
            <a:endParaRPr lang="en-ZA"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ZA" smtClean="0"/>
              <a:t>‹Nº›</a:t>
            </a:fld>
            <a:endParaRPr lang="en-ZA"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EC30E-1A71-4188-9BE7-E2A64929A436}" type="datetimeFigureOut">
              <a:rPr lang="en-ZA" smtClean="0"/>
              <a:t>2019/05/07</a:t>
            </a:fld>
            <a:endParaRPr lang="en-Z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ZA" smtClean="0"/>
              <a:t>‹Nº›</a:t>
            </a:fld>
            <a:endParaRPr lang="en-ZA" dirty="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3" name="Shape 31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782451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E27DA-6171-4F59-8703-149FB0231B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84D465-14C3-42D6-A360-EFB92D2611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9EE344-381C-4851-9731-7B029DFB76C9}"/>
              </a:ext>
            </a:extLst>
          </p:cNvPr>
          <p:cNvSpPr>
            <a:spLocks noGrp="1"/>
          </p:cNvSpPr>
          <p:nvPr>
            <p:ph type="dt" sz="half" idx="10"/>
          </p:nvPr>
        </p:nvSpPr>
        <p:spPr/>
        <p:txBody>
          <a:bodyPr/>
          <a:lstStyle/>
          <a:p>
            <a:fld id="{8F192FDE-63E6-4AE9-AE1C-D929E85DCAEA}" type="datetimeFigureOut">
              <a:rPr lang="en-US" smtClean="0"/>
              <a:t>5/7/2019</a:t>
            </a:fld>
            <a:endParaRPr lang="en-US"/>
          </a:p>
        </p:txBody>
      </p:sp>
      <p:sp>
        <p:nvSpPr>
          <p:cNvPr id="5" name="Footer Placeholder 4">
            <a:extLst>
              <a:ext uri="{FF2B5EF4-FFF2-40B4-BE49-F238E27FC236}">
                <a16:creationId xmlns:a16="http://schemas.microsoft.com/office/drawing/2014/main" id="{A0251A90-BF25-4D91-B2D1-FC12624787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5B01FD-B159-4EC9-8AE1-01F7BE97C1C5}"/>
              </a:ext>
            </a:extLst>
          </p:cNvPr>
          <p:cNvSpPr>
            <a:spLocks noGrp="1"/>
          </p:cNvSpPr>
          <p:nvPr>
            <p:ph type="sldNum" sz="quarter" idx="12"/>
          </p:nvPr>
        </p:nvSpPr>
        <p:spPr/>
        <p:txBody>
          <a:bodyPr/>
          <a:lstStyle/>
          <a:p>
            <a:fld id="{9747767C-5190-411B-A127-F91F19E5501F}" type="slidenum">
              <a:rPr lang="en-US" smtClean="0"/>
              <a:t>‹Nº›</a:t>
            </a:fld>
            <a:endParaRPr lang="en-US"/>
          </a:p>
        </p:txBody>
      </p:sp>
      <p:sp>
        <p:nvSpPr>
          <p:cNvPr id="7" name="Freeform 5">
            <a:extLst>
              <a:ext uri="{FF2B5EF4-FFF2-40B4-BE49-F238E27FC236}">
                <a16:creationId xmlns:a16="http://schemas.microsoft.com/office/drawing/2014/main" id="{24D54760-0981-4CFB-B83B-F1D0183622BF}"/>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8" name="Freeform 5">
            <a:extLst>
              <a:ext uri="{FF2B5EF4-FFF2-40B4-BE49-F238E27FC236}">
                <a16:creationId xmlns:a16="http://schemas.microsoft.com/office/drawing/2014/main" id="{3E1D3BF2-A917-4173-9203-95B2B0727601}"/>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9" name="Freeform 5">
            <a:extLst>
              <a:ext uri="{FF2B5EF4-FFF2-40B4-BE49-F238E27FC236}">
                <a16:creationId xmlns:a16="http://schemas.microsoft.com/office/drawing/2014/main" id="{18E0AFDF-E893-49C7-BD25-D8AAE7769857}"/>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0" name="Freeform 5">
            <a:extLst>
              <a:ext uri="{FF2B5EF4-FFF2-40B4-BE49-F238E27FC236}">
                <a16:creationId xmlns:a16="http://schemas.microsoft.com/office/drawing/2014/main" id="{22AC4105-92E5-45D0-B7DD-76B7C454E3B6}"/>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1" name="Freeform 5">
            <a:extLst>
              <a:ext uri="{FF2B5EF4-FFF2-40B4-BE49-F238E27FC236}">
                <a16:creationId xmlns:a16="http://schemas.microsoft.com/office/drawing/2014/main" id="{DAA62D0E-22D0-47DA-A1CD-56DEA349DC7F}"/>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Tree>
    <p:extLst>
      <p:ext uri="{BB962C8B-B14F-4D97-AF65-F5344CB8AC3E}">
        <p14:creationId xmlns:p14="http://schemas.microsoft.com/office/powerpoint/2010/main" val="1111795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E5992-23BC-453B-9DFD-6F3FC344F9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7FF257-F249-4B29-A0C0-3FF94F8B8E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083D42-34A0-494F-BC07-54F1E50D142F}"/>
              </a:ext>
            </a:extLst>
          </p:cNvPr>
          <p:cNvSpPr>
            <a:spLocks noGrp="1"/>
          </p:cNvSpPr>
          <p:nvPr>
            <p:ph type="dt" sz="half" idx="10"/>
          </p:nvPr>
        </p:nvSpPr>
        <p:spPr/>
        <p:txBody>
          <a:bodyPr/>
          <a:lstStyle/>
          <a:p>
            <a:fld id="{8F192FDE-63E6-4AE9-AE1C-D929E85DCAEA}" type="datetimeFigureOut">
              <a:rPr lang="en-US" smtClean="0"/>
              <a:t>5/7/2019</a:t>
            </a:fld>
            <a:endParaRPr lang="en-US"/>
          </a:p>
        </p:txBody>
      </p:sp>
      <p:sp>
        <p:nvSpPr>
          <p:cNvPr id="5" name="Footer Placeholder 4">
            <a:extLst>
              <a:ext uri="{FF2B5EF4-FFF2-40B4-BE49-F238E27FC236}">
                <a16:creationId xmlns:a16="http://schemas.microsoft.com/office/drawing/2014/main" id="{791ED387-A2E2-4E50-B1F9-4CE6644FCDC9}"/>
              </a:ext>
            </a:extLst>
          </p:cNvPr>
          <p:cNvSpPr>
            <a:spLocks noGrp="1"/>
          </p:cNvSpPr>
          <p:nvPr>
            <p:ph type="ftr" sz="quarter" idx="11"/>
          </p:nvPr>
        </p:nvSpPr>
        <p:spPr/>
        <p:txBody>
          <a:bodyPr/>
          <a:lstStyle/>
          <a:p>
            <a:r>
              <a:rPr lang="en-ZA"/>
              <a:t>Add a footer</a:t>
            </a:r>
            <a:endParaRPr lang="en-ZA" dirty="0"/>
          </a:p>
        </p:txBody>
      </p:sp>
      <p:sp>
        <p:nvSpPr>
          <p:cNvPr id="6" name="Slide Number Placeholder 5">
            <a:extLst>
              <a:ext uri="{FF2B5EF4-FFF2-40B4-BE49-F238E27FC236}">
                <a16:creationId xmlns:a16="http://schemas.microsoft.com/office/drawing/2014/main" id="{D8F9ADA9-9B3E-4E69-AB44-2B763769B040}"/>
              </a:ext>
            </a:extLst>
          </p:cNvPr>
          <p:cNvSpPr>
            <a:spLocks noGrp="1"/>
          </p:cNvSpPr>
          <p:nvPr>
            <p:ph type="sldNum" sz="quarter" idx="12"/>
          </p:nvPr>
        </p:nvSpPr>
        <p:spPr/>
        <p:txBody>
          <a:bodyPr/>
          <a:lstStyle/>
          <a:p>
            <a:fld id="{19B51A1E-902D-48AF-9020-955120F399B6}" type="slidenum">
              <a:rPr lang="en-ZA" smtClean="0"/>
              <a:pPr/>
              <a:t>‹Nº›</a:t>
            </a:fld>
            <a:endParaRPr lang="en-ZA" dirty="0"/>
          </a:p>
        </p:txBody>
      </p:sp>
    </p:spTree>
    <p:extLst>
      <p:ext uri="{BB962C8B-B14F-4D97-AF65-F5344CB8AC3E}">
        <p14:creationId xmlns:p14="http://schemas.microsoft.com/office/powerpoint/2010/main" val="356532177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2569D7-21E3-475B-9BC5-5BAEFC4F1A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EA6E16-044F-45D6-A2F4-30EC6B6DECC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8ABC63-137F-4AA7-ADD6-619E2CED2C55}"/>
              </a:ext>
            </a:extLst>
          </p:cNvPr>
          <p:cNvSpPr>
            <a:spLocks noGrp="1"/>
          </p:cNvSpPr>
          <p:nvPr>
            <p:ph type="dt" sz="half" idx="10"/>
          </p:nvPr>
        </p:nvSpPr>
        <p:spPr/>
        <p:txBody>
          <a:bodyPr/>
          <a:lstStyle/>
          <a:p>
            <a:fld id="{8F192FDE-63E6-4AE9-AE1C-D929E85DCAEA}" type="datetimeFigureOut">
              <a:rPr lang="en-US" smtClean="0"/>
              <a:t>5/7/2019</a:t>
            </a:fld>
            <a:endParaRPr lang="en-US"/>
          </a:p>
        </p:txBody>
      </p:sp>
      <p:sp>
        <p:nvSpPr>
          <p:cNvPr id="5" name="Footer Placeholder 4">
            <a:extLst>
              <a:ext uri="{FF2B5EF4-FFF2-40B4-BE49-F238E27FC236}">
                <a16:creationId xmlns:a16="http://schemas.microsoft.com/office/drawing/2014/main" id="{9ADADE80-B4B8-4E3A-B30E-4EC1F4E91D1A}"/>
              </a:ext>
            </a:extLst>
          </p:cNvPr>
          <p:cNvSpPr>
            <a:spLocks noGrp="1"/>
          </p:cNvSpPr>
          <p:nvPr>
            <p:ph type="ftr" sz="quarter" idx="11"/>
          </p:nvPr>
        </p:nvSpPr>
        <p:spPr/>
        <p:txBody>
          <a:bodyPr/>
          <a:lstStyle/>
          <a:p>
            <a:r>
              <a:rPr lang="en-ZA"/>
              <a:t>Add a footer</a:t>
            </a:r>
            <a:endParaRPr lang="en-ZA" dirty="0"/>
          </a:p>
        </p:txBody>
      </p:sp>
      <p:sp>
        <p:nvSpPr>
          <p:cNvPr id="6" name="Slide Number Placeholder 5">
            <a:extLst>
              <a:ext uri="{FF2B5EF4-FFF2-40B4-BE49-F238E27FC236}">
                <a16:creationId xmlns:a16="http://schemas.microsoft.com/office/drawing/2014/main" id="{D560DF95-8393-41C5-A574-F8C814E31930}"/>
              </a:ext>
            </a:extLst>
          </p:cNvPr>
          <p:cNvSpPr>
            <a:spLocks noGrp="1"/>
          </p:cNvSpPr>
          <p:nvPr>
            <p:ph type="sldNum" sz="quarter" idx="12"/>
          </p:nvPr>
        </p:nvSpPr>
        <p:spPr/>
        <p:txBody>
          <a:bodyPr/>
          <a:lstStyle/>
          <a:p>
            <a:fld id="{19B51A1E-902D-48AF-9020-955120F399B6}" type="slidenum">
              <a:rPr lang="en-ZA" smtClean="0"/>
              <a:pPr/>
              <a:t>‹Nº›</a:t>
            </a:fld>
            <a:endParaRPr lang="en-ZA" dirty="0"/>
          </a:p>
        </p:txBody>
      </p:sp>
    </p:spTree>
    <p:extLst>
      <p:ext uri="{BB962C8B-B14F-4D97-AF65-F5344CB8AC3E}">
        <p14:creationId xmlns:p14="http://schemas.microsoft.com/office/powerpoint/2010/main" val="422569319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with Image">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9A70B137-2503-4803-9F56-620A586FA494}"/>
              </a:ext>
            </a:extLst>
          </p:cNvPr>
          <p:cNvSpPr>
            <a:spLocks noGrp="1"/>
          </p:cNvSpPr>
          <p:nvPr>
            <p:ph type="pic" sz="quarter" idx="10" hasCustomPrompt="1"/>
          </p:nvPr>
        </p:nvSpPr>
        <p:spPr>
          <a:xfrm>
            <a:off x="1" y="0"/>
            <a:ext cx="10655455" cy="68580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1"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solidFill>
            <a:schemeClr val="bg1">
              <a:lumMod val="95000"/>
            </a:schemeClr>
          </a:solidFill>
        </p:spPr>
        <p:txBody>
          <a:bodyPr wrap="square" tIns="2160000" anchor="t">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dirty="0"/>
              <a:t>Insert or Drag &amp; Drop Photo</a:t>
            </a:r>
            <a:endParaRPr lang="en-ZA"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948293" y="3271757"/>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dirty="0"/>
              <a:t>Click to edit presentation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1130300" y="5250494"/>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Tree>
    <p:extLst>
      <p:ext uri="{BB962C8B-B14F-4D97-AF65-F5344CB8AC3E}">
        <p14:creationId xmlns:p14="http://schemas.microsoft.com/office/powerpoint/2010/main" val="8964374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Divider Slide 2">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B7C90C9-77F3-4C3C-97F8-425EF81FB7A7}"/>
              </a:ext>
            </a:extLst>
          </p:cNvPr>
          <p:cNvSpPr>
            <a:spLocks noGrp="1"/>
          </p:cNvSpPr>
          <p:nvPr>
            <p:ph type="pic" sz="quarter" idx="13" hasCustomPrompt="1"/>
          </p:nvPr>
        </p:nvSpPr>
        <p:spPr>
          <a:xfrm>
            <a:off x="-1" y="0"/>
            <a:ext cx="11795125" cy="6858000"/>
          </a:xfrm>
          <a:custGeom>
            <a:avLst/>
            <a:gdLst>
              <a:gd name="connsiteX0" fmla="*/ 4729712 w 11795125"/>
              <a:gd name="connsiteY0" fmla="*/ 4417922 h 6858000"/>
              <a:gd name="connsiteX1" fmla="*/ 7234278 w 11795125"/>
              <a:gd name="connsiteY1" fmla="*/ 4419507 h 6858000"/>
              <a:gd name="connsiteX2" fmla="*/ 7626325 w 11795125"/>
              <a:gd name="connsiteY2" fmla="*/ 4644358 h 6858000"/>
              <a:gd name="connsiteX3" fmla="*/ 8882694 w 11795125"/>
              <a:gd name="connsiteY3" fmla="*/ 6820455 h 6858000"/>
              <a:gd name="connsiteX4" fmla="*/ 8898077 w 11795125"/>
              <a:gd name="connsiteY4" fmla="*/ 6858000 h 6858000"/>
              <a:gd name="connsiteX5" fmla="*/ 3070863 w 11795125"/>
              <a:gd name="connsiteY5" fmla="*/ 6858000 h 6858000"/>
              <a:gd name="connsiteX6" fmla="*/ 3094823 w 11795125"/>
              <a:gd name="connsiteY6" fmla="*/ 6809422 h 6858000"/>
              <a:gd name="connsiteX7" fmla="*/ 4345735 w 11795125"/>
              <a:gd name="connsiteY7" fmla="*/ 4639611 h 6858000"/>
              <a:gd name="connsiteX8" fmla="*/ 4729712 w 11795125"/>
              <a:gd name="connsiteY8" fmla="*/ 4417922 h 6858000"/>
              <a:gd name="connsiteX9" fmla="*/ 2031302 w 11795125"/>
              <a:gd name="connsiteY9" fmla="*/ 2039301 h 6858000"/>
              <a:gd name="connsiteX10" fmla="*/ 2747265 w 11795125"/>
              <a:gd name="connsiteY10" fmla="*/ 2039754 h 6858000"/>
              <a:gd name="connsiteX11" fmla="*/ 2859337 w 11795125"/>
              <a:gd name="connsiteY11" fmla="*/ 2104031 h 6858000"/>
              <a:gd name="connsiteX12" fmla="*/ 3218486 w 11795125"/>
              <a:gd name="connsiteY12" fmla="*/ 2726096 h 6858000"/>
              <a:gd name="connsiteX13" fmla="*/ 3217340 w 11795125"/>
              <a:gd name="connsiteY13" fmla="*/ 2853948 h 6858000"/>
              <a:gd name="connsiteX14" fmla="*/ 2860527 w 11795125"/>
              <a:gd name="connsiteY14" fmla="*/ 3475560 h 6858000"/>
              <a:gd name="connsiteX15" fmla="*/ 2750762 w 11795125"/>
              <a:gd name="connsiteY15" fmla="*/ 3538933 h 6858000"/>
              <a:gd name="connsiteX16" fmla="*/ 2034023 w 11795125"/>
              <a:gd name="connsiteY16" fmla="*/ 3537136 h 6858000"/>
              <a:gd name="connsiteX17" fmla="*/ 1922728 w 11795125"/>
              <a:gd name="connsiteY17" fmla="*/ 3474202 h 6858000"/>
              <a:gd name="connsiteX18" fmla="*/ 1563578 w 11795125"/>
              <a:gd name="connsiteY18" fmla="*/ 2852137 h 6858000"/>
              <a:gd name="connsiteX19" fmla="*/ 1563948 w 11795125"/>
              <a:gd name="connsiteY19" fmla="*/ 2722942 h 6858000"/>
              <a:gd name="connsiteX20" fmla="*/ 1921537 w 11795125"/>
              <a:gd name="connsiteY20" fmla="*/ 2102674 h 6858000"/>
              <a:gd name="connsiteX21" fmla="*/ 2031302 w 11795125"/>
              <a:gd name="connsiteY21" fmla="*/ 2039301 h 6858000"/>
              <a:gd name="connsiteX22" fmla="*/ 9343478 w 11795125"/>
              <a:gd name="connsiteY22" fmla="*/ 1795745 h 6858000"/>
              <a:gd name="connsiteX23" fmla="*/ 11620502 w 11795125"/>
              <a:gd name="connsiteY23" fmla="*/ 1797185 h 6858000"/>
              <a:gd name="connsiteX24" fmla="*/ 11795125 w 11795125"/>
              <a:gd name="connsiteY24" fmla="*/ 1797296 h 6858000"/>
              <a:gd name="connsiteX25" fmla="*/ 11795125 w 11795125"/>
              <a:gd name="connsiteY25" fmla="*/ 6858000 h 6858000"/>
              <a:gd name="connsiteX26" fmla="*/ 8996698 w 11795125"/>
              <a:gd name="connsiteY26" fmla="*/ 6858000 h 6858000"/>
              <a:gd name="connsiteX27" fmla="*/ 8963663 w 11795125"/>
              <a:gd name="connsiteY27" fmla="*/ 6815289 h 6858000"/>
              <a:gd name="connsiteX28" fmla="*/ 7707295 w 11795125"/>
              <a:gd name="connsiteY28" fmla="*/ 4639193 h 6858000"/>
              <a:gd name="connsiteX29" fmla="*/ 7708590 w 11795125"/>
              <a:gd name="connsiteY29" fmla="*/ 4187244 h 6858000"/>
              <a:gd name="connsiteX30" fmla="*/ 8959501 w 11795125"/>
              <a:gd name="connsiteY30" fmla="*/ 2017434 h 6858000"/>
              <a:gd name="connsiteX31" fmla="*/ 9343478 w 11795125"/>
              <a:gd name="connsiteY31" fmla="*/ 1795745 h 6858000"/>
              <a:gd name="connsiteX32" fmla="*/ 3102644 w 11795125"/>
              <a:gd name="connsiteY32" fmla="*/ 1739841 h 6858000"/>
              <a:gd name="connsiteX33" fmla="*/ 3385876 w 11795125"/>
              <a:gd name="connsiteY33" fmla="*/ 1740020 h 6858000"/>
              <a:gd name="connsiteX34" fmla="*/ 3430211 w 11795125"/>
              <a:gd name="connsiteY34" fmla="*/ 1765448 h 6858000"/>
              <a:gd name="connsiteX35" fmla="*/ 3572289 w 11795125"/>
              <a:gd name="connsiteY35" fmla="*/ 2011533 h 6858000"/>
              <a:gd name="connsiteX36" fmla="*/ 3571836 w 11795125"/>
              <a:gd name="connsiteY36" fmla="*/ 2062111 h 6858000"/>
              <a:gd name="connsiteX37" fmla="*/ 3430681 w 11795125"/>
              <a:gd name="connsiteY37" fmla="*/ 2308019 h 6858000"/>
              <a:gd name="connsiteX38" fmla="*/ 3387260 w 11795125"/>
              <a:gd name="connsiteY38" fmla="*/ 2333088 h 6858000"/>
              <a:gd name="connsiteX39" fmla="*/ 3103720 w 11795125"/>
              <a:gd name="connsiteY39" fmla="*/ 2332378 h 6858000"/>
              <a:gd name="connsiteX40" fmla="*/ 3059693 w 11795125"/>
              <a:gd name="connsiteY40" fmla="*/ 2307481 h 6858000"/>
              <a:gd name="connsiteX41" fmla="*/ 2917615 w 11795125"/>
              <a:gd name="connsiteY41" fmla="*/ 2061395 h 6858000"/>
              <a:gd name="connsiteX42" fmla="*/ 2917761 w 11795125"/>
              <a:gd name="connsiteY42" fmla="*/ 2010286 h 6858000"/>
              <a:gd name="connsiteX43" fmla="*/ 3059222 w 11795125"/>
              <a:gd name="connsiteY43" fmla="*/ 1764910 h 6858000"/>
              <a:gd name="connsiteX44" fmla="*/ 3102644 w 11795125"/>
              <a:gd name="connsiteY44" fmla="*/ 1739841 h 6858000"/>
              <a:gd name="connsiteX45" fmla="*/ 3522963 w 11795125"/>
              <a:gd name="connsiteY45" fmla="*/ 1598675 h 6858000"/>
              <a:gd name="connsiteX46" fmla="*/ 3625194 w 11795125"/>
              <a:gd name="connsiteY46" fmla="*/ 1598740 h 6858000"/>
              <a:gd name="connsiteX47" fmla="*/ 3641197 w 11795125"/>
              <a:gd name="connsiteY47" fmla="*/ 1607918 h 6858000"/>
              <a:gd name="connsiteX48" fmla="*/ 3692479 w 11795125"/>
              <a:gd name="connsiteY48" fmla="*/ 1696742 h 6858000"/>
              <a:gd name="connsiteX49" fmla="*/ 3692315 w 11795125"/>
              <a:gd name="connsiteY49" fmla="*/ 1714998 h 6858000"/>
              <a:gd name="connsiteX50" fmla="*/ 3641367 w 11795125"/>
              <a:gd name="connsiteY50" fmla="*/ 1803757 h 6858000"/>
              <a:gd name="connsiteX51" fmla="*/ 3625694 w 11795125"/>
              <a:gd name="connsiteY51" fmla="*/ 1812806 h 6858000"/>
              <a:gd name="connsiteX52" fmla="*/ 3523352 w 11795125"/>
              <a:gd name="connsiteY52" fmla="*/ 1812549 h 6858000"/>
              <a:gd name="connsiteX53" fmla="*/ 3507459 w 11795125"/>
              <a:gd name="connsiteY53" fmla="*/ 1803563 h 6858000"/>
              <a:gd name="connsiteX54" fmla="*/ 3456177 w 11795125"/>
              <a:gd name="connsiteY54" fmla="*/ 1714739 h 6858000"/>
              <a:gd name="connsiteX55" fmla="*/ 3456230 w 11795125"/>
              <a:gd name="connsiteY55" fmla="*/ 1696292 h 6858000"/>
              <a:gd name="connsiteX56" fmla="*/ 3507290 w 11795125"/>
              <a:gd name="connsiteY56" fmla="*/ 1607724 h 6858000"/>
              <a:gd name="connsiteX57" fmla="*/ 3522963 w 11795125"/>
              <a:gd name="connsiteY57" fmla="*/ 1598675 h 6858000"/>
              <a:gd name="connsiteX58" fmla="*/ 4199803 w 11795125"/>
              <a:gd name="connsiteY58" fmla="*/ 1370724 h 6858000"/>
              <a:gd name="connsiteX59" fmla="*/ 4537019 w 11795125"/>
              <a:gd name="connsiteY59" fmla="*/ 1370938 h 6858000"/>
              <a:gd name="connsiteX60" fmla="*/ 4589804 w 11795125"/>
              <a:gd name="connsiteY60" fmla="*/ 1401211 h 6858000"/>
              <a:gd name="connsiteX61" fmla="*/ 4758963 w 11795125"/>
              <a:gd name="connsiteY61" fmla="*/ 1694203 h 6858000"/>
              <a:gd name="connsiteX62" fmla="*/ 4758423 w 11795125"/>
              <a:gd name="connsiteY62" fmla="*/ 1754421 h 6858000"/>
              <a:gd name="connsiteX63" fmla="*/ 4590365 w 11795125"/>
              <a:gd name="connsiteY63" fmla="*/ 2047199 h 6858000"/>
              <a:gd name="connsiteX64" fmla="*/ 4538665 w 11795125"/>
              <a:gd name="connsiteY64" fmla="*/ 2077046 h 6858000"/>
              <a:gd name="connsiteX65" fmla="*/ 4201084 w 11795125"/>
              <a:gd name="connsiteY65" fmla="*/ 2076201 h 6858000"/>
              <a:gd name="connsiteX66" fmla="*/ 4148664 w 11795125"/>
              <a:gd name="connsiteY66" fmla="*/ 2046559 h 6858000"/>
              <a:gd name="connsiteX67" fmla="*/ 3979505 w 11795125"/>
              <a:gd name="connsiteY67" fmla="*/ 1753567 h 6858000"/>
              <a:gd name="connsiteX68" fmla="*/ 3979680 w 11795125"/>
              <a:gd name="connsiteY68" fmla="*/ 1692718 h 6858000"/>
              <a:gd name="connsiteX69" fmla="*/ 4148104 w 11795125"/>
              <a:gd name="connsiteY69" fmla="*/ 1400573 h 6858000"/>
              <a:gd name="connsiteX70" fmla="*/ 4199803 w 11795125"/>
              <a:gd name="connsiteY70" fmla="*/ 1370724 h 6858000"/>
              <a:gd name="connsiteX71" fmla="*/ 3525946 w 11795125"/>
              <a:gd name="connsiteY71" fmla="*/ 1141304 h 6858000"/>
              <a:gd name="connsiteX72" fmla="*/ 3719554 w 11795125"/>
              <a:gd name="connsiteY72" fmla="*/ 1141427 h 6858000"/>
              <a:gd name="connsiteX73" fmla="*/ 3749860 w 11795125"/>
              <a:gd name="connsiteY73" fmla="*/ 1158808 h 6858000"/>
              <a:gd name="connsiteX74" fmla="*/ 3846980 w 11795125"/>
              <a:gd name="connsiteY74" fmla="*/ 1327024 h 6858000"/>
              <a:gd name="connsiteX75" fmla="*/ 3846670 w 11795125"/>
              <a:gd name="connsiteY75" fmla="*/ 1361598 h 6858000"/>
              <a:gd name="connsiteX76" fmla="*/ 3750182 w 11795125"/>
              <a:gd name="connsiteY76" fmla="*/ 1529691 h 6858000"/>
              <a:gd name="connsiteX77" fmla="*/ 3720499 w 11795125"/>
              <a:gd name="connsiteY77" fmla="*/ 1546828 h 6858000"/>
              <a:gd name="connsiteX78" fmla="*/ 3526682 w 11795125"/>
              <a:gd name="connsiteY78" fmla="*/ 1546343 h 6858000"/>
              <a:gd name="connsiteX79" fmla="*/ 3496586 w 11795125"/>
              <a:gd name="connsiteY79" fmla="*/ 1529324 h 6858000"/>
              <a:gd name="connsiteX80" fmla="*/ 3399466 w 11795125"/>
              <a:gd name="connsiteY80" fmla="*/ 1361108 h 6858000"/>
              <a:gd name="connsiteX81" fmla="*/ 3399566 w 11795125"/>
              <a:gd name="connsiteY81" fmla="*/ 1326172 h 6858000"/>
              <a:gd name="connsiteX82" fmla="*/ 3496264 w 11795125"/>
              <a:gd name="connsiteY82" fmla="*/ 1158441 h 6858000"/>
              <a:gd name="connsiteX83" fmla="*/ 3525946 w 11795125"/>
              <a:gd name="connsiteY83" fmla="*/ 1141304 h 6858000"/>
              <a:gd name="connsiteX84" fmla="*/ 3955878 w 11795125"/>
              <a:gd name="connsiteY84" fmla="*/ 173494 h 6858000"/>
              <a:gd name="connsiteX85" fmla="*/ 4500068 w 11795125"/>
              <a:gd name="connsiteY85" fmla="*/ 173838 h 6858000"/>
              <a:gd name="connsiteX86" fmla="*/ 4585252 w 11795125"/>
              <a:gd name="connsiteY86" fmla="*/ 222694 h 6858000"/>
              <a:gd name="connsiteX87" fmla="*/ 4858234 w 11795125"/>
              <a:gd name="connsiteY87" fmla="*/ 695514 h 6858000"/>
              <a:gd name="connsiteX88" fmla="*/ 4857363 w 11795125"/>
              <a:gd name="connsiteY88" fmla="*/ 792690 h 6858000"/>
              <a:gd name="connsiteX89" fmla="*/ 4586156 w 11795125"/>
              <a:gd name="connsiteY89" fmla="*/ 1265167 h 6858000"/>
              <a:gd name="connsiteX90" fmla="*/ 4502727 w 11795125"/>
              <a:gd name="connsiteY90" fmla="*/ 1313334 h 6858000"/>
              <a:gd name="connsiteX91" fmla="*/ 3957947 w 11795125"/>
              <a:gd name="connsiteY91" fmla="*/ 1311968 h 6858000"/>
              <a:gd name="connsiteX92" fmla="*/ 3873354 w 11795125"/>
              <a:gd name="connsiteY92" fmla="*/ 1264134 h 6858000"/>
              <a:gd name="connsiteX93" fmla="*/ 3600372 w 11795125"/>
              <a:gd name="connsiteY93" fmla="*/ 791315 h 6858000"/>
              <a:gd name="connsiteX94" fmla="*/ 3600653 w 11795125"/>
              <a:gd name="connsiteY94" fmla="*/ 693116 h 6858000"/>
              <a:gd name="connsiteX95" fmla="*/ 3872449 w 11795125"/>
              <a:gd name="connsiteY95" fmla="*/ 221662 h 6858000"/>
              <a:gd name="connsiteX96" fmla="*/ 3955878 w 11795125"/>
              <a:gd name="connsiteY96" fmla="*/ 173494 h 6858000"/>
              <a:gd name="connsiteX97" fmla="*/ 3852283 w 11795125"/>
              <a:gd name="connsiteY97" fmla="*/ 0 h 6858000"/>
              <a:gd name="connsiteX98" fmla="*/ 6130031 w 11795125"/>
              <a:gd name="connsiteY98" fmla="*/ 0 h 6858000"/>
              <a:gd name="connsiteX99" fmla="*/ 6102465 w 11795125"/>
              <a:gd name="connsiteY99" fmla="*/ 36730 h 6858000"/>
              <a:gd name="connsiteX100" fmla="*/ 5879948 w 11795125"/>
              <a:gd name="connsiteY100" fmla="*/ 127724 h 6858000"/>
              <a:gd name="connsiteX101" fmla="*/ 4102884 w 11795125"/>
              <a:gd name="connsiteY101" fmla="*/ 123270 h 6858000"/>
              <a:gd name="connsiteX102" fmla="*/ 3877665 w 11795125"/>
              <a:gd name="connsiteY102" fmla="*/ 32818 h 6858000"/>
              <a:gd name="connsiteX103" fmla="*/ 0 w 11795125"/>
              <a:gd name="connsiteY103" fmla="*/ 0 h 6858000"/>
              <a:gd name="connsiteX104" fmla="*/ 3781476 w 11795125"/>
              <a:gd name="connsiteY104" fmla="*/ 0 h 6858000"/>
              <a:gd name="connsiteX105" fmla="*/ 3800985 w 11795125"/>
              <a:gd name="connsiteY105" fmla="*/ 47617 h 6858000"/>
              <a:gd name="connsiteX106" fmla="*/ 3766711 w 11795125"/>
              <a:gd name="connsiteY106" fmla="*/ 287889 h 6858000"/>
              <a:gd name="connsiteX107" fmla="*/ 2882037 w 11795125"/>
              <a:gd name="connsiteY107" fmla="*/ 1829098 h 6858000"/>
              <a:gd name="connsiteX108" fmla="*/ 2609888 w 11795125"/>
              <a:gd name="connsiteY108" fmla="*/ 1986223 h 6858000"/>
              <a:gd name="connsiteX109" fmla="*/ 832823 w 11795125"/>
              <a:gd name="connsiteY109" fmla="*/ 1981768 h 6858000"/>
              <a:gd name="connsiteX110" fmla="*/ 556879 w 11795125"/>
              <a:gd name="connsiteY110" fmla="*/ 1825733 h 6858000"/>
              <a:gd name="connsiteX111" fmla="*/ 79254 w 11795125"/>
              <a:gd name="connsiteY111" fmla="*/ 998462 h 6858000"/>
              <a:gd name="connsiteX112" fmla="*/ 0 w 11795125"/>
              <a:gd name="connsiteY112" fmla="*/ 861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1795125" h="6858000">
                <a:moveTo>
                  <a:pt x="4729712" y="4417922"/>
                </a:moveTo>
                <a:cubicBezTo>
                  <a:pt x="4729712" y="4417922"/>
                  <a:pt x="4729712" y="4417922"/>
                  <a:pt x="7234278" y="4419507"/>
                </a:cubicBezTo>
                <a:cubicBezTo>
                  <a:pt x="7396730" y="4419716"/>
                  <a:pt x="7544918" y="4503359"/>
                  <a:pt x="7626325" y="4644358"/>
                </a:cubicBezTo>
                <a:cubicBezTo>
                  <a:pt x="7626325" y="4644358"/>
                  <a:pt x="7626325" y="4644358"/>
                  <a:pt x="8882694" y="6820455"/>
                </a:cubicBezTo>
                <a:lnTo>
                  <a:pt x="8898077" y="6858000"/>
                </a:lnTo>
                <a:lnTo>
                  <a:pt x="3070863" y="6858000"/>
                </a:lnTo>
                <a:lnTo>
                  <a:pt x="3094823" y="6809422"/>
                </a:lnTo>
                <a:cubicBezTo>
                  <a:pt x="3094823" y="6809422"/>
                  <a:pt x="3094823" y="6809422"/>
                  <a:pt x="4345735" y="4639611"/>
                </a:cubicBezTo>
                <a:cubicBezTo>
                  <a:pt x="4422097" y="4501523"/>
                  <a:pt x="4571941" y="4415010"/>
                  <a:pt x="4729712" y="4417922"/>
                </a:cubicBezTo>
                <a:close/>
                <a:moveTo>
                  <a:pt x="2031302" y="2039301"/>
                </a:moveTo>
                <a:cubicBezTo>
                  <a:pt x="2031302" y="2039301"/>
                  <a:pt x="2031302" y="2039301"/>
                  <a:pt x="2747265" y="2039754"/>
                </a:cubicBezTo>
                <a:cubicBezTo>
                  <a:pt x="2793703" y="2039814"/>
                  <a:pt x="2836066" y="2063724"/>
                  <a:pt x="2859337" y="2104031"/>
                </a:cubicBezTo>
                <a:cubicBezTo>
                  <a:pt x="2859337" y="2104031"/>
                  <a:pt x="2859337" y="2104031"/>
                  <a:pt x="3218486" y="2726096"/>
                </a:cubicBezTo>
                <a:cubicBezTo>
                  <a:pt x="3240981" y="2765058"/>
                  <a:pt x="3241283" y="2815045"/>
                  <a:pt x="3217340" y="2853948"/>
                </a:cubicBezTo>
                <a:cubicBezTo>
                  <a:pt x="3217340" y="2853948"/>
                  <a:pt x="3217340" y="2853948"/>
                  <a:pt x="2860527" y="3475560"/>
                </a:cubicBezTo>
                <a:cubicBezTo>
                  <a:pt x="2838697" y="3515034"/>
                  <a:pt x="2795862" y="3539765"/>
                  <a:pt x="2750762" y="3538933"/>
                </a:cubicBezTo>
                <a:cubicBezTo>
                  <a:pt x="2750762" y="3538933"/>
                  <a:pt x="2750762" y="3538933"/>
                  <a:pt x="2034023" y="3537136"/>
                </a:cubicBezTo>
                <a:cubicBezTo>
                  <a:pt x="1988359" y="3538420"/>
                  <a:pt x="1945223" y="3513165"/>
                  <a:pt x="1922728" y="3474202"/>
                </a:cubicBezTo>
                <a:cubicBezTo>
                  <a:pt x="1922728" y="3474202"/>
                  <a:pt x="1922728" y="3474202"/>
                  <a:pt x="1563578" y="2852137"/>
                </a:cubicBezTo>
                <a:cubicBezTo>
                  <a:pt x="1540307" y="2811831"/>
                  <a:pt x="1540780" y="2763190"/>
                  <a:pt x="1563948" y="2722942"/>
                </a:cubicBezTo>
                <a:cubicBezTo>
                  <a:pt x="1563948" y="2722942"/>
                  <a:pt x="1563948" y="2722942"/>
                  <a:pt x="1921537" y="2102674"/>
                </a:cubicBezTo>
                <a:cubicBezTo>
                  <a:pt x="1943366" y="2063199"/>
                  <a:pt x="1986202" y="2038468"/>
                  <a:pt x="2031302" y="2039301"/>
                </a:cubicBezTo>
                <a:close/>
                <a:moveTo>
                  <a:pt x="9343478" y="1795745"/>
                </a:moveTo>
                <a:cubicBezTo>
                  <a:pt x="9343478" y="1795745"/>
                  <a:pt x="9343478" y="1795745"/>
                  <a:pt x="11620502" y="1797185"/>
                </a:cubicBezTo>
                <a:lnTo>
                  <a:pt x="11795125" y="1797296"/>
                </a:lnTo>
                <a:lnTo>
                  <a:pt x="11795125" y="6858000"/>
                </a:lnTo>
                <a:lnTo>
                  <a:pt x="8996698" y="6858000"/>
                </a:lnTo>
                <a:lnTo>
                  <a:pt x="8963663" y="6815289"/>
                </a:lnTo>
                <a:cubicBezTo>
                  <a:pt x="8963663" y="6815289"/>
                  <a:pt x="8963663" y="6815289"/>
                  <a:pt x="7707295" y="4639193"/>
                </a:cubicBezTo>
                <a:cubicBezTo>
                  <a:pt x="7625888" y="4498193"/>
                  <a:pt x="7627546" y="4328036"/>
                  <a:pt x="7708590" y="4187244"/>
                </a:cubicBezTo>
                <a:cubicBezTo>
                  <a:pt x="7708590" y="4187244"/>
                  <a:pt x="7708590" y="4187244"/>
                  <a:pt x="8959501" y="2017434"/>
                </a:cubicBezTo>
                <a:cubicBezTo>
                  <a:pt x="9035863" y="1879345"/>
                  <a:pt x="9185707" y="1792833"/>
                  <a:pt x="9343478" y="1795745"/>
                </a:cubicBezTo>
                <a:close/>
                <a:moveTo>
                  <a:pt x="3102644" y="1739841"/>
                </a:moveTo>
                <a:cubicBezTo>
                  <a:pt x="3102644" y="1739841"/>
                  <a:pt x="3102644" y="1739841"/>
                  <a:pt x="3385876" y="1740020"/>
                </a:cubicBezTo>
                <a:cubicBezTo>
                  <a:pt x="3404247" y="1740043"/>
                  <a:pt x="3421005" y="1749503"/>
                  <a:pt x="3430211" y="1765448"/>
                </a:cubicBezTo>
                <a:cubicBezTo>
                  <a:pt x="3430211" y="1765448"/>
                  <a:pt x="3430211" y="1765448"/>
                  <a:pt x="3572289" y="2011533"/>
                </a:cubicBezTo>
                <a:cubicBezTo>
                  <a:pt x="3581188" y="2026948"/>
                  <a:pt x="3581308" y="2046721"/>
                  <a:pt x="3571836" y="2062111"/>
                </a:cubicBezTo>
                <a:cubicBezTo>
                  <a:pt x="3571836" y="2062111"/>
                  <a:pt x="3571836" y="2062111"/>
                  <a:pt x="3430681" y="2308019"/>
                </a:cubicBezTo>
                <a:cubicBezTo>
                  <a:pt x="3422046" y="2323634"/>
                  <a:pt x="3405101" y="2333418"/>
                  <a:pt x="3387260" y="2333088"/>
                </a:cubicBezTo>
                <a:cubicBezTo>
                  <a:pt x="3387260" y="2333088"/>
                  <a:pt x="3387260" y="2333088"/>
                  <a:pt x="3103720" y="2332378"/>
                </a:cubicBezTo>
                <a:cubicBezTo>
                  <a:pt x="3085656" y="2332886"/>
                  <a:pt x="3068592" y="2322895"/>
                  <a:pt x="3059693" y="2307481"/>
                </a:cubicBezTo>
                <a:cubicBezTo>
                  <a:pt x="3059693" y="2307481"/>
                  <a:pt x="3059693" y="2307481"/>
                  <a:pt x="2917615" y="2061395"/>
                </a:cubicBezTo>
                <a:cubicBezTo>
                  <a:pt x="2908409" y="2045450"/>
                  <a:pt x="2908596" y="2026208"/>
                  <a:pt x="2917761" y="2010286"/>
                </a:cubicBezTo>
                <a:cubicBezTo>
                  <a:pt x="2917761" y="2010286"/>
                  <a:pt x="2917761" y="2010286"/>
                  <a:pt x="3059222" y="1764910"/>
                </a:cubicBezTo>
                <a:cubicBezTo>
                  <a:pt x="3067857" y="1749295"/>
                  <a:pt x="3084803" y="1739511"/>
                  <a:pt x="3102644" y="1739841"/>
                </a:cubicBezTo>
                <a:close/>
                <a:moveTo>
                  <a:pt x="3522963" y="1598675"/>
                </a:moveTo>
                <a:cubicBezTo>
                  <a:pt x="3522963" y="1598675"/>
                  <a:pt x="3522963" y="1598675"/>
                  <a:pt x="3625194" y="1598740"/>
                </a:cubicBezTo>
                <a:cubicBezTo>
                  <a:pt x="3631826" y="1598748"/>
                  <a:pt x="3637874" y="1602162"/>
                  <a:pt x="3641197" y="1607918"/>
                </a:cubicBezTo>
                <a:cubicBezTo>
                  <a:pt x="3641197" y="1607918"/>
                  <a:pt x="3641197" y="1607918"/>
                  <a:pt x="3692479" y="1696742"/>
                </a:cubicBezTo>
                <a:cubicBezTo>
                  <a:pt x="3695691" y="1702305"/>
                  <a:pt x="3695735" y="1709443"/>
                  <a:pt x="3692315" y="1714998"/>
                </a:cubicBezTo>
                <a:cubicBezTo>
                  <a:pt x="3692315" y="1714998"/>
                  <a:pt x="3692315" y="1714998"/>
                  <a:pt x="3641367" y="1803757"/>
                </a:cubicBezTo>
                <a:cubicBezTo>
                  <a:pt x="3638250" y="1809393"/>
                  <a:pt x="3632134" y="1812924"/>
                  <a:pt x="3625694" y="1812806"/>
                </a:cubicBezTo>
                <a:cubicBezTo>
                  <a:pt x="3625694" y="1812806"/>
                  <a:pt x="3625694" y="1812806"/>
                  <a:pt x="3523352" y="1812549"/>
                </a:cubicBezTo>
                <a:cubicBezTo>
                  <a:pt x="3516832" y="1812733"/>
                  <a:pt x="3510671" y="1809127"/>
                  <a:pt x="3507459" y="1803563"/>
                </a:cubicBezTo>
                <a:cubicBezTo>
                  <a:pt x="3507459" y="1803563"/>
                  <a:pt x="3507459" y="1803563"/>
                  <a:pt x="3456177" y="1714739"/>
                </a:cubicBezTo>
                <a:cubicBezTo>
                  <a:pt x="3452854" y="1708984"/>
                  <a:pt x="3452922" y="1702038"/>
                  <a:pt x="3456230" y="1696292"/>
                </a:cubicBezTo>
                <a:cubicBezTo>
                  <a:pt x="3456230" y="1696292"/>
                  <a:pt x="3456230" y="1696292"/>
                  <a:pt x="3507290" y="1607724"/>
                </a:cubicBezTo>
                <a:cubicBezTo>
                  <a:pt x="3510406" y="1602087"/>
                  <a:pt x="3516523" y="1598556"/>
                  <a:pt x="3522963" y="1598675"/>
                </a:cubicBezTo>
                <a:close/>
                <a:moveTo>
                  <a:pt x="4199803" y="1370724"/>
                </a:moveTo>
                <a:cubicBezTo>
                  <a:pt x="4199803" y="1370724"/>
                  <a:pt x="4199803" y="1370724"/>
                  <a:pt x="4537019" y="1370938"/>
                </a:cubicBezTo>
                <a:cubicBezTo>
                  <a:pt x="4558892" y="1370965"/>
                  <a:pt x="4578843" y="1382227"/>
                  <a:pt x="4589804" y="1401211"/>
                </a:cubicBezTo>
                <a:cubicBezTo>
                  <a:pt x="4589804" y="1401211"/>
                  <a:pt x="4589804" y="1401211"/>
                  <a:pt x="4758963" y="1694203"/>
                </a:cubicBezTo>
                <a:cubicBezTo>
                  <a:pt x="4769558" y="1712554"/>
                  <a:pt x="4769700" y="1736097"/>
                  <a:pt x="4758423" y="1754421"/>
                </a:cubicBezTo>
                <a:cubicBezTo>
                  <a:pt x="4758423" y="1754421"/>
                  <a:pt x="4758423" y="1754421"/>
                  <a:pt x="4590365" y="2047199"/>
                </a:cubicBezTo>
                <a:cubicBezTo>
                  <a:pt x="4580083" y="2065790"/>
                  <a:pt x="4559908" y="2077438"/>
                  <a:pt x="4538665" y="2077046"/>
                </a:cubicBezTo>
                <a:cubicBezTo>
                  <a:pt x="4538665" y="2077046"/>
                  <a:pt x="4538665" y="2077046"/>
                  <a:pt x="4201084" y="2076201"/>
                </a:cubicBezTo>
                <a:cubicBezTo>
                  <a:pt x="4179577" y="2076805"/>
                  <a:pt x="4159259" y="2064910"/>
                  <a:pt x="4148664" y="2046559"/>
                </a:cubicBezTo>
                <a:cubicBezTo>
                  <a:pt x="4148664" y="2046559"/>
                  <a:pt x="4148664" y="2046559"/>
                  <a:pt x="3979505" y="1753567"/>
                </a:cubicBezTo>
                <a:cubicBezTo>
                  <a:pt x="3968545" y="1734583"/>
                  <a:pt x="3968768" y="1711673"/>
                  <a:pt x="3979680" y="1692718"/>
                </a:cubicBezTo>
                <a:cubicBezTo>
                  <a:pt x="3979680" y="1692718"/>
                  <a:pt x="3979680" y="1692718"/>
                  <a:pt x="4148104" y="1400573"/>
                </a:cubicBezTo>
                <a:cubicBezTo>
                  <a:pt x="4158385" y="1381980"/>
                  <a:pt x="4178560" y="1370332"/>
                  <a:pt x="4199803" y="1370724"/>
                </a:cubicBezTo>
                <a:close/>
                <a:moveTo>
                  <a:pt x="3525946" y="1141304"/>
                </a:moveTo>
                <a:cubicBezTo>
                  <a:pt x="3525946" y="1141304"/>
                  <a:pt x="3525946" y="1141304"/>
                  <a:pt x="3719554" y="1141427"/>
                </a:cubicBezTo>
                <a:cubicBezTo>
                  <a:pt x="3732112" y="1141443"/>
                  <a:pt x="3743567" y="1147909"/>
                  <a:pt x="3749860" y="1158808"/>
                </a:cubicBezTo>
                <a:cubicBezTo>
                  <a:pt x="3749860" y="1158808"/>
                  <a:pt x="3749860" y="1158808"/>
                  <a:pt x="3846980" y="1327024"/>
                </a:cubicBezTo>
                <a:cubicBezTo>
                  <a:pt x="3853063" y="1337561"/>
                  <a:pt x="3853144" y="1351077"/>
                  <a:pt x="3846670" y="1361598"/>
                </a:cubicBezTo>
                <a:cubicBezTo>
                  <a:pt x="3846670" y="1361598"/>
                  <a:pt x="3846670" y="1361598"/>
                  <a:pt x="3750182" y="1529691"/>
                </a:cubicBezTo>
                <a:cubicBezTo>
                  <a:pt x="3744279" y="1540366"/>
                  <a:pt x="3732695" y="1547054"/>
                  <a:pt x="3720499" y="1546828"/>
                </a:cubicBezTo>
                <a:cubicBezTo>
                  <a:pt x="3720499" y="1546828"/>
                  <a:pt x="3720499" y="1546828"/>
                  <a:pt x="3526682" y="1546343"/>
                </a:cubicBezTo>
                <a:cubicBezTo>
                  <a:pt x="3514334" y="1546689"/>
                  <a:pt x="3502669" y="1539861"/>
                  <a:pt x="3496586" y="1529324"/>
                </a:cubicBezTo>
                <a:cubicBezTo>
                  <a:pt x="3496586" y="1529324"/>
                  <a:pt x="3496586" y="1529324"/>
                  <a:pt x="3399466" y="1361108"/>
                </a:cubicBezTo>
                <a:cubicBezTo>
                  <a:pt x="3393173" y="1350208"/>
                  <a:pt x="3393302" y="1337055"/>
                  <a:pt x="3399566" y="1326172"/>
                </a:cubicBezTo>
                <a:cubicBezTo>
                  <a:pt x="3399566" y="1326172"/>
                  <a:pt x="3399566" y="1326172"/>
                  <a:pt x="3496264" y="1158441"/>
                </a:cubicBezTo>
                <a:cubicBezTo>
                  <a:pt x="3502167" y="1147767"/>
                  <a:pt x="3513750" y="1141079"/>
                  <a:pt x="3525946" y="1141304"/>
                </a:cubicBezTo>
                <a:close/>
                <a:moveTo>
                  <a:pt x="3955878" y="173494"/>
                </a:moveTo>
                <a:cubicBezTo>
                  <a:pt x="3955878" y="173494"/>
                  <a:pt x="3955878" y="173494"/>
                  <a:pt x="4500068" y="173838"/>
                </a:cubicBezTo>
                <a:cubicBezTo>
                  <a:pt x="4535365" y="173884"/>
                  <a:pt x="4567564" y="192057"/>
                  <a:pt x="4585252" y="222694"/>
                </a:cubicBezTo>
                <a:cubicBezTo>
                  <a:pt x="4585252" y="222694"/>
                  <a:pt x="4585252" y="222694"/>
                  <a:pt x="4858234" y="695514"/>
                </a:cubicBezTo>
                <a:cubicBezTo>
                  <a:pt x="4875332" y="725128"/>
                  <a:pt x="4875562" y="763121"/>
                  <a:pt x="4857363" y="792690"/>
                </a:cubicBezTo>
                <a:cubicBezTo>
                  <a:pt x="4857363" y="792690"/>
                  <a:pt x="4857363" y="792690"/>
                  <a:pt x="4586156" y="1265167"/>
                </a:cubicBezTo>
                <a:cubicBezTo>
                  <a:pt x="4569564" y="1295169"/>
                  <a:pt x="4537006" y="1313967"/>
                  <a:pt x="4502727" y="1313334"/>
                </a:cubicBezTo>
                <a:cubicBezTo>
                  <a:pt x="4502727" y="1313334"/>
                  <a:pt x="4502727" y="1313334"/>
                  <a:pt x="3957947" y="1311968"/>
                </a:cubicBezTo>
                <a:cubicBezTo>
                  <a:pt x="3923239" y="1312944"/>
                  <a:pt x="3890452" y="1293749"/>
                  <a:pt x="3873354" y="1264134"/>
                </a:cubicBezTo>
                <a:cubicBezTo>
                  <a:pt x="3873354" y="1264134"/>
                  <a:pt x="3873354" y="1264134"/>
                  <a:pt x="3600372" y="791315"/>
                </a:cubicBezTo>
                <a:cubicBezTo>
                  <a:pt x="3582684" y="760678"/>
                  <a:pt x="3583043" y="723707"/>
                  <a:pt x="3600653" y="693116"/>
                </a:cubicBezTo>
                <a:cubicBezTo>
                  <a:pt x="3600653" y="693116"/>
                  <a:pt x="3600653" y="693116"/>
                  <a:pt x="3872449" y="221662"/>
                </a:cubicBezTo>
                <a:cubicBezTo>
                  <a:pt x="3889041" y="191658"/>
                  <a:pt x="3921599" y="172861"/>
                  <a:pt x="3955878" y="173494"/>
                </a:cubicBezTo>
                <a:close/>
                <a:moveTo>
                  <a:pt x="3852283" y="0"/>
                </a:moveTo>
                <a:lnTo>
                  <a:pt x="6130031" y="0"/>
                </a:lnTo>
                <a:lnTo>
                  <a:pt x="6102465" y="36730"/>
                </a:lnTo>
                <a:cubicBezTo>
                  <a:pt x="6044520" y="95168"/>
                  <a:pt x="5963814" y="129272"/>
                  <a:pt x="5879948" y="127724"/>
                </a:cubicBezTo>
                <a:cubicBezTo>
                  <a:pt x="5879948" y="127724"/>
                  <a:pt x="5879948" y="127724"/>
                  <a:pt x="4102884" y="123270"/>
                </a:cubicBezTo>
                <a:cubicBezTo>
                  <a:pt x="4017972" y="125657"/>
                  <a:pt x="3936583" y="91034"/>
                  <a:pt x="3877665" y="32818"/>
                </a:cubicBezTo>
                <a:close/>
                <a:moveTo>
                  <a:pt x="0" y="0"/>
                </a:moveTo>
                <a:lnTo>
                  <a:pt x="3781476" y="0"/>
                </a:lnTo>
                <a:lnTo>
                  <a:pt x="3800985" y="47617"/>
                </a:lnTo>
                <a:cubicBezTo>
                  <a:pt x="3821943" y="127749"/>
                  <a:pt x="3811234" y="215546"/>
                  <a:pt x="3766711" y="287889"/>
                </a:cubicBezTo>
                <a:cubicBezTo>
                  <a:pt x="3766711" y="287889"/>
                  <a:pt x="3766711" y="287889"/>
                  <a:pt x="2882037" y="1829098"/>
                </a:cubicBezTo>
                <a:cubicBezTo>
                  <a:pt x="2827913" y="1926970"/>
                  <a:pt x="2721708" y="1988287"/>
                  <a:pt x="2609888" y="1986223"/>
                </a:cubicBezTo>
                <a:cubicBezTo>
                  <a:pt x="2609888" y="1986223"/>
                  <a:pt x="2609888" y="1986223"/>
                  <a:pt x="832823" y="1981768"/>
                </a:cubicBezTo>
                <a:cubicBezTo>
                  <a:pt x="719607" y="1984952"/>
                  <a:pt x="612654" y="1922338"/>
                  <a:pt x="556879" y="1825733"/>
                </a:cubicBezTo>
                <a:cubicBezTo>
                  <a:pt x="556879" y="1825733"/>
                  <a:pt x="556879" y="1825733"/>
                  <a:pt x="79254" y="998462"/>
                </a:cubicBezTo>
                <a:lnTo>
                  <a:pt x="0" y="861190"/>
                </a:lnTo>
                <a:close/>
              </a:path>
            </a:pathLst>
          </a:custGeom>
          <a:solidFill>
            <a:schemeClr val="bg1">
              <a:lumMod val="95000"/>
            </a:schemeClr>
          </a:solidFill>
        </p:spPr>
        <p:txBody>
          <a:bodyPr wrap="square" tIns="864000">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dirty="0"/>
              <a:t>Insert or Drag &amp; Drop Photo</a:t>
            </a:r>
            <a:endParaRPr lang="en-ZA"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866117" y="1816509"/>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dirty="0"/>
              <a:t>Click to edit divider slide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4048124" y="3795246"/>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4" name="Footer Placeholder 3">
            <a:extLst>
              <a:ext uri="{FF2B5EF4-FFF2-40B4-BE49-F238E27FC236}">
                <a16:creationId xmlns:a16="http://schemas.microsoft.com/office/drawing/2014/main" id="{734B1E83-6080-4D35-A216-8E5C399023B2}"/>
              </a:ext>
            </a:extLst>
          </p:cNvPr>
          <p:cNvSpPr>
            <a:spLocks noGrp="1"/>
          </p:cNvSpPr>
          <p:nvPr>
            <p:ph type="ftr" sz="quarter" idx="11"/>
          </p:nvPr>
        </p:nvSpPr>
        <p:spPr/>
        <p:txBody>
          <a:bodyPr/>
          <a:lstStyle/>
          <a:p>
            <a:r>
              <a:rPr lang="en-ZA" dirty="0"/>
              <a:t>Add a footer</a:t>
            </a:r>
          </a:p>
        </p:txBody>
      </p:sp>
      <p:sp>
        <p:nvSpPr>
          <p:cNvPr id="5" name="Slide Number Placeholder 4">
            <a:extLst>
              <a:ext uri="{FF2B5EF4-FFF2-40B4-BE49-F238E27FC236}">
                <a16:creationId xmlns:a16="http://schemas.microsoft.com/office/drawing/2014/main" id="{0DE95353-8EE1-49C9-ADAC-E76BD49D222D}"/>
              </a:ext>
            </a:extLst>
          </p:cNvPr>
          <p:cNvSpPr>
            <a:spLocks noGrp="1"/>
          </p:cNvSpPr>
          <p:nvPr>
            <p:ph type="sldNum" sz="quarter" idx="12"/>
          </p:nvPr>
        </p:nvSpPr>
        <p:spPr/>
        <p:txBody>
          <a:bodyPr/>
          <a:lstStyle/>
          <a:p>
            <a:fld id="{19B51A1E-902D-48AF-9020-955120F399B6}" type="slidenum">
              <a:rPr lang="en-ZA" smtClean="0"/>
              <a:pPr/>
              <a:t>‹Nº›</a:t>
            </a:fld>
            <a:endParaRPr lang="en-ZA" dirty="0"/>
          </a:p>
        </p:txBody>
      </p:sp>
    </p:spTree>
    <p:extLst>
      <p:ext uri="{BB962C8B-B14F-4D97-AF65-F5344CB8AC3E}">
        <p14:creationId xmlns:p14="http://schemas.microsoft.com/office/powerpoint/2010/main" val="329577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ZA" dirty="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ZA" dirty="0"/>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ZA" smtClean="0"/>
              <a:pPr/>
              <a:t>‹Nº›</a:t>
            </a:fld>
            <a:endParaRPr lang="en-ZA" dirty="0"/>
          </a:p>
        </p:txBody>
      </p:sp>
      <p:sp>
        <p:nvSpPr>
          <p:cNvPr id="10" name="Content Placeholder 2">
            <a:extLst>
              <a:ext uri="{FF2B5EF4-FFF2-40B4-BE49-F238E27FC236}">
                <a16:creationId xmlns:a16="http://schemas.microsoft.com/office/drawing/2014/main" id="{AFA90A43-BEC4-4B20-96E2-797B03FB82F2}"/>
              </a:ext>
            </a:extLst>
          </p:cNvPr>
          <p:cNvSpPr>
            <a:spLocks noGrp="1"/>
          </p:cNvSpPr>
          <p:nvPr>
            <p:ph idx="33"/>
          </p:nvPr>
        </p:nvSpPr>
        <p:spPr>
          <a:xfrm>
            <a:off x="430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2" name="Content Placeholder 2">
            <a:extLst>
              <a:ext uri="{FF2B5EF4-FFF2-40B4-BE49-F238E27FC236}">
                <a16:creationId xmlns:a16="http://schemas.microsoft.com/office/drawing/2014/main" id="{8A2C2023-6C37-4611-ACAF-5F2060202836}"/>
              </a:ext>
            </a:extLst>
          </p:cNvPr>
          <p:cNvSpPr>
            <a:spLocks noGrp="1"/>
          </p:cNvSpPr>
          <p:nvPr>
            <p:ph idx="34"/>
          </p:nvPr>
        </p:nvSpPr>
        <p:spPr>
          <a:xfrm>
            <a:off x="817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Tree>
    <p:extLst>
      <p:ext uri="{BB962C8B-B14F-4D97-AF65-F5344CB8AC3E}">
        <p14:creationId xmlns:p14="http://schemas.microsoft.com/office/powerpoint/2010/main" val="1093765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31C544-1372-4B34-8149-B6058B8CC577}"/>
              </a:ext>
            </a:extLst>
          </p:cNvPr>
          <p:cNvSpPr/>
          <p:nvPr userDrawn="1"/>
        </p:nvSpPr>
        <p:spPr>
          <a:xfrm>
            <a:off x="11793520" y="0"/>
            <a:ext cx="35276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Rectangle 13">
            <a:extLst>
              <a:ext uri="{FF2B5EF4-FFF2-40B4-BE49-F238E27FC236}">
                <a16:creationId xmlns:a16="http://schemas.microsoft.com/office/drawing/2014/main" id="{7B2598CA-3443-4098-80E7-1F16DC9A13CC}"/>
              </a:ext>
            </a:extLst>
          </p:cNvPr>
          <p:cNvSpPr/>
          <p:nvPr userDrawn="1"/>
        </p:nvSpPr>
        <p:spPr>
          <a:xfrm rot="5400000">
            <a:off x="8740140" y="3406142"/>
            <a:ext cx="6857999"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Picture Placeholder 11">
            <a:extLst>
              <a:ext uri="{FF2B5EF4-FFF2-40B4-BE49-F238E27FC236}">
                <a16:creationId xmlns:a16="http://schemas.microsoft.com/office/drawing/2014/main" id="{BE421EAA-68E8-4AED-BA2F-01A6AC66859D}"/>
              </a:ext>
            </a:extLst>
          </p:cNvPr>
          <p:cNvSpPr>
            <a:spLocks noGrp="1"/>
          </p:cNvSpPr>
          <p:nvPr>
            <p:ph type="pic" sz="quarter" idx="10" hasCustomPrompt="1"/>
          </p:nvPr>
        </p:nvSpPr>
        <p:spPr>
          <a:xfrm>
            <a:off x="1" y="0"/>
            <a:ext cx="10655455" cy="68580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1"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solidFill>
            <a:schemeClr val="bg1">
              <a:lumMod val="95000"/>
            </a:schemeClr>
          </a:solidFill>
        </p:spPr>
        <p:txBody>
          <a:bodyPr wrap="square" tIns="2160000" anchor="t">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dirty="0"/>
              <a:t>Insert or Drag &amp; Drop Photo</a:t>
            </a:r>
            <a:endParaRPr lang="en-ZA"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425293" y="2834640"/>
            <a:ext cx="4459766" cy="2720356"/>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dirty="0"/>
              <a:t>Thank You</a:t>
            </a:r>
            <a:endParaRPr lang="en-ZA" dirty="0"/>
          </a:p>
        </p:txBody>
      </p:sp>
      <p:sp>
        <p:nvSpPr>
          <p:cNvPr id="7" name="Text Placeholder 5">
            <a:extLst>
              <a:ext uri="{FF2B5EF4-FFF2-40B4-BE49-F238E27FC236}">
                <a16:creationId xmlns:a16="http://schemas.microsoft.com/office/drawing/2014/main" id="{D907C852-B0E0-4C2E-88CE-B543605961EE}"/>
              </a:ext>
            </a:extLst>
          </p:cNvPr>
          <p:cNvSpPr>
            <a:spLocks noGrp="1"/>
          </p:cNvSpPr>
          <p:nvPr>
            <p:ph type="body" sz="quarter" idx="15" hasCustomPrompt="1"/>
          </p:nvPr>
        </p:nvSpPr>
        <p:spPr>
          <a:xfrm>
            <a:off x="8034849" y="3859066"/>
            <a:ext cx="3521514" cy="288000"/>
          </a:xfrm>
        </p:spPr>
        <p:txBody>
          <a:bodyPr/>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Full Name</a:t>
            </a:r>
            <a:endParaRPr lang="en-ZA" dirty="0"/>
          </a:p>
        </p:txBody>
      </p:sp>
      <p:sp>
        <p:nvSpPr>
          <p:cNvPr id="8" name="Text Placeholder 6">
            <a:extLst>
              <a:ext uri="{FF2B5EF4-FFF2-40B4-BE49-F238E27FC236}">
                <a16:creationId xmlns:a16="http://schemas.microsoft.com/office/drawing/2014/main" id="{D84C0BEF-F601-4B10-8AEE-4859FE996B34}"/>
              </a:ext>
            </a:extLst>
          </p:cNvPr>
          <p:cNvSpPr>
            <a:spLocks noGrp="1"/>
          </p:cNvSpPr>
          <p:nvPr>
            <p:ph type="body" sz="quarter" idx="16" hasCustomPrompt="1"/>
          </p:nvPr>
        </p:nvSpPr>
        <p:spPr>
          <a:xfrm>
            <a:off x="8034849" y="4220189"/>
            <a:ext cx="3521514" cy="288000"/>
          </a:xfrm>
        </p:spPr>
        <p:txBody>
          <a:bodyPr/>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Phone Number</a:t>
            </a:r>
            <a:endParaRPr lang="en-ZA" dirty="0"/>
          </a:p>
        </p:txBody>
      </p:sp>
      <p:sp>
        <p:nvSpPr>
          <p:cNvPr id="9" name="Text Placeholder 7">
            <a:extLst>
              <a:ext uri="{FF2B5EF4-FFF2-40B4-BE49-F238E27FC236}">
                <a16:creationId xmlns:a16="http://schemas.microsoft.com/office/drawing/2014/main" id="{83A6EF9B-EF2F-4949-9CC4-C16BF8DC85A0}"/>
              </a:ext>
            </a:extLst>
          </p:cNvPr>
          <p:cNvSpPr>
            <a:spLocks noGrp="1"/>
          </p:cNvSpPr>
          <p:nvPr>
            <p:ph type="body" sz="quarter" idx="17" hasCustomPrompt="1"/>
          </p:nvPr>
        </p:nvSpPr>
        <p:spPr>
          <a:xfrm>
            <a:off x="8034849" y="4581312"/>
            <a:ext cx="3521514" cy="288000"/>
          </a:xfrm>
        </p:spPr>
        <p:txBody>
          <a:bodyPr/>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Email or Social Media Handle</a:t>
            </a:r>
            <a:endParaRPr lang="en-ZA" dirty="0"/>
          </a:p>
        </p:txBody>
      </p:sp>
      <p:sp>
        <p:nvSpPr>
          <p:cNvPr id="10" name="Text Placeholder 8">
            <a:extLst>
              <a:ext uri="{FF2B5EF4-FFF2-40B4-BE49-F238E27FC236}">
                <a16:creationId xmlns:a16="http://schemas.microsoft.com/office/drawing/2014/main" id="{BE8CA170-9CA9-448E-B07A-E01AB84F7FD3}"/>
              </a:ext>
            </a:extLst>
          </p:cNvPr>
          <p:cNvSpPr>
            <a:spLocks noGrp="1"/>
          </p:cNvSpPr>
          <p:nvPr>
            <p:ph type="body" sz="quarter" idx="18" hasCustomPrompt="1"/>
          </p:nvPr>
        </p:nvSpPr>
        <p:spPr>
          <a:xfrm>
            <a:off x="8034849" y="4942435"/>
            <a:ext cx="3521514" cy="288000"/>
          </a:xfrm>
        </p:spPr>
        <p:txBody>
          <a:bodyPr/>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Company Website</a:t>
            </a:r>
            <a:endParaRPr lang="en-ZA" dirty="0"/>
          </a:p>
        </p:txBody>
      </p:sp>
    </p:spTree>
    <p:extLst>
      <p:ext uri="{BB962C8B-B14F-4D97-AF65-F5344CB8AC3E}">
        <p14:creationId xmlns:p14="http://schemas.microsoft.com/office/powerpoint/2010/main" val="3396163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ZA" dirty="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ZA" dirty="0"/>
              <a:t>Add a footer</a:t>
            </a:r>
          </a:p>
        </p:txBody>
      </p:sp>
      <p:sp>
        <p:nvSpPr>
          <p:cNvPr id="6" name="Slide Number Placeholder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a:lstStyle/>
          <a:p>
            <a:fld id="{19B51A1E-902D-48AF-9020-955120F399B6}" type="slidenum">
              <a:rPr lang="en-ZA" smtClean="0"/>
              <a:pPr/>
              <a:t>‹Nº›</a:t>
            </a:fld>
            <a:endParaRPr lang="en-ZA" dirty="0"/>
          </a:p>
        </p:txBody>
      </p:sp>
    </p:spTree>
    <p:extLst>
      <p:ext uri="{BB962C8B-B14F-4D97-AF65-F5344CB8AC3E}">
        <p14:creationId xmlns:p14="http://schemas.microsoft.com/office/powerpoint/2010/main" val="974837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206C51E8-C5C0-4672-B456-F44C69B074DB}"/>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6" name="Freeform 5">
            <a:extLst>
              <a:ext uri="{FF2B5EF4-FFF2-40B4-BE49-F238E27FC236}">
                <a16:creationId xmlns:a16="http://schemas.microsoft.com/office/drawing/2014/main" id="{9DE9AE8C-7574-4D45-B521-6B18054DA7C5}"/>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7" name="Freeform 5">
            <a:extLst>
              <a:ext uri="{FF2B5EF4-FFF2-40B4-BE49-F238E27FC236}">
                <a16:creationId xmlns:a16="http://schemas.microsoft.com/office/drawing/2014/main" id="{EF240172-5930-4717-A0CD-A151075277D6}"/>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8" name="Freeform 5">
            <a:extLst>
              <a:ext uri="{FF2B5EF4-FFF2-40B4-BE49-F238E27FC236}">
                <a16:creationId xmlns:a16="http://schemas.microsoft.com/office/drawing/2014/main" id="{7B4A83CE-8643-4697-94A9-C9F587F46E23}"/>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9" name="Freeform 5">
            <a:extLst>
              <a:ext uri="{FF2B5EF4-FFF2-40B4-BE49-F238E27FC236}">
                <a16:creationId xmlns:a16="http://schemas.microsoft.com/office/drawing/2014/main" id="{B0A765A5-BBCE-405E-A4B3-80A660118E84}"/>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948293" y="3271757"/>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dirty="0"/>
              <a:t>Click to edit presentation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1130300" y="5250494"/>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Tree>
    <p:extLst>
      <p:ext uri="{BB962C8B-B14F-4D97-AF65-F5344CB8AC3E}">
        <p14:creationId xmlns:p14="http://schemas.microsoft.com/office/powerpoint/2010/main" val="20836569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12B8F0DB-CC25-4CE9-A68E-CAA2FD986AF3}"/>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8" name="Freeform 5">
            <a:extLst>
              <a:ext uri="{FF2B5EF4-FFF2-40B4-BE49-F238E27FC236}">
                <a16:creationId xmlns:a16="http://schemas.microsoft.com/office/drawing/2014/main" id="{8A058973-2DC9-4087-9D57-F1D779F56CC2}"/>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9" name="Freeform 5">
            <a:extLst>
              <a:ext uri="{FF2B5EF4-FFF2-40B4-BE49-F238E27FC236}">
                <a16:creationId xmlns:a16="http://schemas.microsoft.com/office/drawing/2014/main" id="{B641062D-3CD4-49D1-A621-331E29333406}"/>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0" name="Freeform 5">
            <a:extLst>
              <a:ext uri="{FF2B5EF4-FFF2-40B4-BE49-F238E27FC236}">
                <a16:creationId xmlns:a16="http://schemas.microsoft.com/office/drawing/2014/main" id="{9F2C1E7C-A088-4772-84B3-15309BEADF7D}"/>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1" name="Freeform 5">
            <a:extLst>
              <a:ext uri="{FF2B5EF4-FFF2-40B4-BE49-F238E27FC236}">
                <a16:creationId xmlns:a16="http://schemas.microsoft.com/office/drawing/2014/main" id="{CA52278A-6924-4F97-A196-AE30D3DACB7A}"/>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866117" y="1816509"/>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dirty="0"/>
              <a:t>Click to edit divider slide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4048124" y="3795246"/>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4" name="Footer Placeholder 3">
            <a:extLst>
              <a:ext uri="{FF2B5EF4-FFF2-40B4-BE49-F238E27FC236}">
                <a16:creationId xmlns:a16="http://schemas.microsoft.com/office/drawing/2014/main" id="{734B1E83-6080-4D35-A216-8E5C399023B2}"/>
              </a:ext>
            </a:extLst>
          </p:cNvPr>
          <p:cNvSpPr>
            <a:spLocks noGrp="1"/>
          </p:cNvSpPr>
          <p:nvPr>
            <p:ph type="ftr" sz="quarter" idx="11"/>
          </p:nvPr>
        </p:nvSpPr>
        <p:spPr/>
        <p:txBody>
          <a:bodyPr/>
          <a:lstStyle/>
          <a:p>
            <a:r>
              <a:rPr lang="en-ZA" dirty="0"/>
              <a:t>Add a footer</a:t>
            </a:r>
          </a:p>
        </p:txBody>
      </p:sp>
      <p:sp>
        <p:nvSpPr>
          <p:cNvPr id="5" name="Slide Number Placeholder 4">
            <a:extLst>
              <a:ext uri="{FF2B5EF4-FFF2-40B4-BE49-F238E27FC236}">
                <a16:creationId xmlns:a16="http://schemas.microsoft.com/office/drawing/2014/main" id="{0DE95353-8EE1-49C9-ADAC-E76BD49D222D}"/>
              </a:ext>
            </a:extLst>
          </p:cNvPr>
          <p:cNvSpPr>
            <a:spLocks noGrp="1"/>
          </p:cNvSpPr>
          <p:nvPr>
            <p:ph type="sldNum" sz="quarter" idx="12"/>
          </p:nvPr>
        </p:nvSpPr>
        <p:spPr/>
        <p:txBody>
          <a:bodyPr/>
          <a:lstStyle/>
          <a:p>
            <a:fld id="{19B51A1E-902D-48AF-9020-955120F399B6}" type="slidenum">
              <a:rPr lang="en-ZA" smtClean="0"/>
              <a:pPr/>
              <a:t>‹Nº›</a:t>
            </a:fld>
            <a:endParaRPr lang="en-ZA" dirty="0"/>
          </a:p>
        </p:txBody>
      </p:sp>
    </p:spTree>
    <p:extLst>
      <p:ext uri="{BB962C8B-B14F-4D97-AF65-F5344CB8AC3E}">
        <p14:creationId xmlns:p14="http://schemas.microsoft.com/office/powerpoint/2010/main" val="1603129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8663BD7B-5136-47ED-BE0A-C6C2F5622BDC}"/>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9" name="Freeform 5">
            <a:extLst>
              <a:ext uri="{FF2B5EF4-FFF2-40B4-BE49-F238E27FC236}">
                <a16:creationId xmlns:a16="http://schemas.microsoft.com/office/drawing/2014/main" id="{6ABA22C7-C35B-4EC0-B7CE-54F9EEFCB71D}"/>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0" name="Freeform 5">
            <a:extLst>
              <a:ext uri="{FF2B5EF4-FFF2-40B4-BE49-F238E27FC236}">
                <a16:creationId xmlns:a16="http://schemas.microsoft.com/office/drawing/2014/main" id="{6DAE4BC9-9CFF-4522-8216-651498F7A167}"/>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1" name="Freeform 5">
            <a:extLst>
              <a:ext uri="{FF2B5EF4-FFF2-40B4-BE49-F238E27FC236}">
                <a16:creationId xmlns:a16="http://schemas.microsoft.com/office/drawing/2014/main" id="{8E822AA0-FB3E-4051-AA1F-F51204BA02A9}"/>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2" name="Freeform 5">
            <a:extLst>
              <a:ext uri="{FF2B5EF4-FFF2-40B4-BE49-F238E27FC236}">
                <a16:creationId xmlns:a16="http://schemas.microsoft.com/office/drawing/2014/main" id="{3445288A-D169-4374-BCFD-917DD04B2B1E}"/>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ZA" dirty="0"/>
              <a:t>Click to edit page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ZA" dirty="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ZA" smtClean="0"/>
              <a:pPr/>
              <a:t>‹Nº›</a:t>
            </a:fld>
            <a:endParaRPr lang="en-ZA" dirty="0"/>
          </a:p>
        </p:txBody>
      </p:sp>
    </p:spTree>
    <p:extLst>
      <p:ext uri="{BB962C8B-B14F-4D97-AF65-F5344CB8AC3E}">
        <p14:creationId xmlns:p14="http://schemas.microsoft.com/office/powerpoint/2010/main" val="1734501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CC540-7850-4F56-8E76-DDFE7D49DF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96CDEE-F6E8-45F4-832F-8937AD7294D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6FF375-0390-4A6C-8B3D-3BABAFCD3762}"/>
              </a:ext>
            </a:extLst>
          </p:cNvPr>
          <p:cNvSpPr>
            <a:spLocks noGrp="1"/>
          </p:cNvSpPr>
          <p:nvPr>
            <p:ph type="dt" sz="half" idx="10"/>
          </p:nvPr>
        </p:nvSpPr>
        <p:spPr/>
        <p:txBody>
          <a:bodyPr/>
          <a:lstStyle/>
          <a:p>
            <a:fld id="{8F192FDE-63E6-4AE9-AE1C-D929E85DCAEA}" type="datetimeFigureOut">
              <a:rPr lang="en-US" smtClean="0"/>
              <a:t>5/7/2019</a:t>
            </a:fld>
            <a:endParaRPr lang="en-US"/>
          </a:p>
        </p:txBody>
      </p:sp>
      <p:sp>
        <p:nvSpPr>
          <p:cNvPr id="5" name="Footer Placeholder 4">
            <a:extLst>
              <a:ext uri="{FF2B5EF4-FFF2-40B4-BE49-F238E27FC236}">
                <a16:creationId xmlns:a16="http://schemas.microsoft.com/office/drawing/2014/main" id="{3C2EE31A-F1E1-4C4B-9829-4618D198DC06}"/>
              </a:ext>
            </a:extLst>
          </p:cNvPr>
          <p:cNvSpPr>
            <a:spLocks noGrp="1"/>
          </p:cNvSpPr>
          <p:nvPr>
            <p:ph type="ftr" sz="quarter" idx="11"/>
          </p:nvPr>
        </p:nvSpPr>
        <p:spPr/>
        <p:txBody>
          <a:bodyPr/>
          <a:lstStyle/>
          <a:p>
            <a:r>
              <a:rPr lang="en-ZA"/>
              <a:t>Add a footer</a:t>
            </a:r>
            <a:endParaRPr lang="en-ZA" dirty="0"/>
          </a:p>
        </p:txBody>
      </p:sp>
      <p:sp>
        <p:nvSpPr>
          <p:cNvPr id="6" name="Slide Number Placeholder 5">
            <a:extLst>
              <a:ext uri="{FF2B5EF4-FFF2-40B4-BE49-F238E27FC236}">
                <a16:creationId xmlns:a16="http://schemas.microsoft.com/office/drawing/2014/main" id="{4B03F038-74DF-42CE-B67F-D4B7AB8A8DF9}"/>
              </a:ext>
            </a:extLst>
          </p:cNvPr>
          <p:cNvSpPr>
            <a:spLocks noGrp="1"/>
          </p:cNvSpPr>
          <p:nvPr>
            <p:ph type="sldNum" sz="quarter" idx="12"/>
          </p:nvPr>
        </p:nvSpPr>
        <p:spPr/>
        <p:txBody>
          <a:bodyPr/>
          <a:lstStyle/>
          <a:p>
            <a:fld id="{19B51A1E-902D-48AF-9020-955120F399B6}" type="slidenum">
              <a:rPr lang="en-ZA" smtClean="0"/>
              <a:pPr/>
              <a:t>‹Nº›</a:t>
            </a:fld>
            <a:endParaRPr lang="en-ZA" dirty="0"/>
          </a:p>
        </p:txBody>
      </p:sp>
      <p:sp>
        <p:nvSpPr>
          <p:cNvPr id="7" name="Freeform 5">
            <a:extLst>
              <a:ext uri="{FF2B5EF4-FFF2-40B4-BE49-F238E27FC236}">
                <a16:creationId xmlns:a16="http://schemas.microsoft.com/office/drawing/2014/main" id="{F2185EE1-7187-42D0-9749-0D842566EC45}"/>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8" name="Freeform 5">
            <a:extLst>
              <a:ext uri="{FF2B5EF4-FFF2-40B4-BE49-F238E27FC236}">
                <a16:creationId xmlns:a16="http://schemas.microsoft.com/office/drawing/2014/main" id="{7319392C-A27A-4FB3-BD0A-2246BD7D9BE3}"/>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9" name="Freeform 5">
            <a:extLst>
              <a:ext uri="{FF2B5EF4-FFF2-40B4-BE49-F238E27FC236}">
                <a16:creationId xmlns:a16="http://schemas.microsoft.com/office/drawing/2014/main" id="{CFB79A4D-9CA2-46A1-800D-A9E081432B7A}"/>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0" name="Freeform 5">
            <a:extLst>
              <a:ext uri="{FF2B5EF4-FFF2-40B4-BE49-F238E27FC236}">
                <a16:creationId xmlns:a16="http://schemas.microsoft.com/office/drawing/2014/main" id="{4698755E-EA96-4AF9-8774-CA50EF0191F1}"/>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1" name="Freeform 5">
            <a:extLst>
              <a:ext uri="{FF2B5EF4-FFF2-40B4-BE49-F238E27FC236}">
                <a16:creationId xmlns:a16="http://schemas.microsoft.com/office/drawing/2014/main" id="{D9756391-E434-4A01-B04F-E13676687805}"/>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Tree>
    <p:extLst>
      <p:ext uri="{BB962C8B-B14F-4D97-AF65-F5344CB8AC3E}">
        <p14:creationId xmlns:p14="http://schemas.microsoft.com/office/powerpoint/2010/main" val="24753309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B4B833F7-7F09-42C1-81DA-97CA9530D528}"/>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1" name="Freeform 5">
            <a:extLst>
              <a:ext uri="{FF2B5EF4-FFF2-40B4-BE49-F238E27FC236}">
                <a16:creationId xmlns:a16="http://schemas.microsoft.com/office/drawing/2014/main" id="{F4AA9899-9E92-41B5-AFEF-5F6EAB9782D5}"/>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2" name="Freeform 5">
            <a:extLst>
              <a:ext uri="{FF2B5EF4-FFF2-40B4-BE49-F238E27FC236}">
                <a16:creationId xmlns:a16="http://schemas.microsoft.com/office/drawing/2014/main" id="{8950958A-6460-4594-BEAB-C7444EC61299}"/>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3" name="Freeform 5">
            <a:extLst>
              <a:ext uri="{FF2B5EF4-FFF2-40B4-BE49-F238E27FC236}">
                <a16:creationId xmlns:a16="http://schemas.microsoft.com/office/drawing/2014/main" id="{A7E15F2A-61A0-4C11-8E47-4DF7051E91D1}"/>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4" name="Freeform 5">
            <a:extLst>
              <a:ext uri="{FF2B5EF4-FFF2-40B4-BE49-F238E27FC236}">
                <a16:creationId xmlns:a16="http://schemas.microsoft.com/office/drawing/2014/main" id="{B5FF0CC8-80F5-42C4-80EF-E32459238B71}"/>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ZA" dirty="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ZA" smtClean="0"/>
              <a:pPr/>
              <a:t>‹Nº›</a:t>
            </a:fld>
            <a:endParaRPr lang="en-ZA" dirty="0"/>
          </a:p>
        </p:txBody>
      </p:sp>
      <p:sp>
        <p:nvSpPr>
          <p:cNvPr id="9" name="Content Placeholder 3">
            <a:extLst>
              <a:ext uri="{FF2B5EF4-FFF2-40B4-BE49-F238E27FC236}">
                <a16:creationId xmlns:a16="http://schemas.microsoft.com/office/drawing/2014/main" id="{2CD5709C-84DE-45F3-AE9B-8B6FD7134AB5}"/>
              </a:ext>
            </a:extLst>
          </p:cNvPr>
          <p:cNvSpPr>
            <a:spLocks noGrp="1"/>
          </p:cNvSpPr>
          <p:nvPr>
            <p:ph sz="half" idx="2"/>
          </p:nvPr>
        </p:nvSpPr>
        <p:spPr>
          <a:xfrm>
            <a:off x="6299886" y="1511250"/>
            <a:ext cx="5460114" cy="46657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36BB18B1-3B7F-4B18-A1C5-BB7DA443C63F}"/>
              </a:ext>
            </a:extLst>
          </p:cNvPr>
          <p:cNvSpPr>
            <a:spLocks noGrp="1"/>
          </p:cNvSpPr>
          <p:nvPr>
            <p:ph sz="half" idx="1"/>
          </p:nvPr>
        </p:nvSpPr>
        <p:spPr>
          <a:xfrm>
            <a:off x="456816" y="1511250"/>
            <a:ext cx="5460114" cy="46657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15521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B4B833F7-7F09-42C1-81DA-97CA9530D528}"/>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1" name="Freeform 5">
            <a:extLst>
              <a:ext uri="{FF2B5EF4-FFF2-40B4-BE49-F238E27FC236}">
                <a16:creationId xmlns:a16="http://schemas.microsoft.com/office/drawing/2014/main" id="{F4AA9899-9E92-41B5-AFEF-5F6EAB9782D5}"/>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2" name="Freeform 5">
            <a:extLst>
              <a:ext uri="{FF2B5EF4-FFF2-40B4-BE49-F238E27FC236}">
                <a16:creationId xmlns:a16="http://schemas.microsoft.com/office/drawing/2014/main" id="{8950958A-6460-4594-BEAB-C7444EC61299}"/>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3" name="Freeform 5">
            <a:extLst>
              <a:ext uri="{FF2B5EF4-FFF2-40B4-BE49-F238E27FC236}">
                <a16:creationId xmlns:a16="http://schemas.microsoft.com/office/drawing/2014/main" id="{A7E15F2A-61A0-4C11-8E47-4DF7051E91D1}"/>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4" name="Freeform 5">
            <a:extLst>
              <a:ext uri="{FF2B5EF4-FFF2-40B4-BE49-F238E27FC236}">
                <a16:creationId xmlns:a16="http://schemas.microsoft.com/office/drawing/2014/main" id="{B5FF0CC8-80F5-42C4-80EF-E32459238B71}"/>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ZA" dirty="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ZA" smtClean="0"/>
              <a:pPr/>
              <a:t>‹Nº›</a:t>
            </a:fld>
            <a:endParaRPr lang="en-ZA" dirty="0"/>
          </a:p>
        </p:txBody>
      </p:sp>
      <p:sp>
        <p:nvSpPr>
          <p:cNvPr id="15" name="Text Placeholder 2">
            <a:extLst>
              <a:ext uri="{FF2B5EF4-FFF2-40B4-BE49-F238E27FC236}">
                <a16:creationId xmlns:a16="http://schemas.microsoft.com/office/drawing/2014/main" id="{3419BDFB-8FC0-4B89-A29A-8EAC95E9AB99}"/>
              </a:ext>
            </a:extLst>
          </p:cNvPr>
          <p:cNvSpPr>
            <a:spLocks noGrp="1"/>
          </p:cNvSpPr>
          <p:nvPr>
            <p:ph type="body" idx="1"/>
          </p:nvPr>
        </p:nvSpPr>
        <p:spPr>
          <a:xfrm>
            <a:off x="431800" y="1511250"/>
            <a:ext cx="548493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Text Placeholder 4">
            <a:extLst>
              <a:ext uri="{FF2B5EF4-FFF2-40B4-BE49-F238E27FC236}">
                <a16:creationId xmlns:a16="http://schemas.microsoft.com/office/drawing/2014/main" id="{8E6C2CC0-9AB0-46E9-977A-EF923DCE7FAF}"/>
              </a:ext>
            </a:extLst>
          </p:cNvPr>
          <p:cNvSpPr>
            <a:spLocks noGrp="1"/>
          </p:cNvSpPr>
          <p:nvPr>
            <p:ph type="body" sz="quarter" idx="3"/>
          </p:nvPr>
        </p:nvSpPr>
        <p:spPr>
          <a:xfrm>
            <a:off x="6339334" y="1518287"/>
            <a:ext cx="542066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5">
            <a:extLst>
              <a:ext uri="{FF2B5EF4-FFF2-40B4-BE49-F238E27FC236}">
                <a16:creationId xmlns:a16="http://schemas.microsoft.com/office/drawing/2014/main" id="{28DF954C-A51E-4242-B83E-A826008F5C67}"/>
              </a:ext>
            </a:extLst>
          </p:cNvPr>
          <p:cNvSpPr>
            <a:spLocks noGrp="1"/>
          </p:cNvSpPr>
          <p:nvPr>
            <p:ph sz="quarter" idx="4"/>
          </p:nvPr>
        </p:nvSpPr>
        <p:spPr>
          <a:xfrm>
            <a:off x="6339334" y="2486989"/>
            <a:ext cx="5432666" cy="37026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a:extLst>
              <a:ext uri="{FF2B5EF4-FFF2-40B4-BE49-F238E27FC236}">
                <a16:creationId xmlns:a16="http://schemas.microsoft.com/office/drawing/2014/main" id="{600E416E-6162-484A-BA4D-640FA83078A9}"/>
              </a:ext>
            </a:extLst>
          </p:cNvPr>
          <p:cNvSpPr>
            <a:spLocks noGrp="1"/>
          </p:cNvSpPr>
          <p:nvPr>
            <p:ph sz="half" idx="2"/>
          </p:nvPr>
        </p:nvSpPr>
        <p:spPr>
          <a:xfrm>
            <a:off x="431800" y="2486989"/>
            <a:ext cx="5491215" cy="37026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16020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B4B833F7-7F09-42C1-81DA-97CA9530D528}"/>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1" name="Freeform 5">
            <a:extLst>
              <a:ext uri="{FF2B5EF4-FFF2-40B4-BE49-F238E27FC236}">
                <a16:creationId xmlns:a16="http://schemas.microsoft.com/office/drawing/2014/main" id="{F4AA9899-9E92-41B5-AFEF-5F6EAB9782D5}"/>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2" name="Freeform 5">
            <a:extLst>
              <a:ext uri="{FF2B5EF4-FFF2-40B4-BE49-F238E27FC236}">
                <a16:creationId xmlns:a16="http://schemas.microsoft.com/office/drawing/2014/main" id="{8950958A-6460-4594-BEAB-C7444EC61299}"/>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3" name="Freeform 5">
            <a:extLst>
              <a:ext uri="{FF2B5EF4-FFF2-40B4-BE49-F238E27FC236}">
                <a16:creationId xmlns:a16="http://schemas.microsoft.com/office/drawing/2014/main" id="{A7E15F2A-61A0-4C11-8E47-4DF7051E91D1}"/>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4" name="Freeform 5">
            <a:extLst>
              <a:ext uri="{FF2B5EF4-FFF2-40B4-BE49-F238E27FC236}">
                <a16:creationId xmlns:a16="http://schemas.microsoft.com/office/drawing/2014/main" id="{B5FF0CC8-80F5-42C4-80EF-E32459238B71}"/>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1999"/>
            <a:ext cx="3932237" cy="1600199"/>
          </a:xfrm>
        </p:spPr>
        <p:txBody>
          <a:bodyPr vert="horz" lIns="0" tIns="0" rIns="0" bIns="0" rtlCol="0" anchor="b">
            <a:noAutofit/>
          </a:bodyPr>
          <a:lstStyle>
            <a:lvl1pPr>
              <a:defRPr lang="en-ZA" dirty="0"/>
            </a:lvl1pPr>
          </a:lstStyle>
          <a:p>
            <a:pPr marL="0" lvl="0"/>
            <a:r>
              <a:rPr lang="en-ZA" dirty="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ZA" smtClean="0"/>
              <a:pPr/>
              <a:t>‹Nº›</a:t>
            </a:fld>
            <a:endParaRPr lang="en-ZA" dirty="0"/>
          </a:p>
        </p:txBody>
      </p:sp>
      <p:sp>
        <p:nvSpPr>
          <p:cNvPr id="20" name="Text Placeholder 3">
            <a:extLst>
              <a:ext uri="{FF2B5EF4-FFF2-40B4-BE49-F238E27FC236}">
                <a16:creationId xmlns:a16="http://schemas.microsoft.com/office/drawing/2014/main" id="{C49FB4A2-B750-422F-96D2-A7C264295779}"/>
              </a:ext>
            </a:extLst>
          </p:cNvPr>
          <p:cNvSpPr>
            <a:spLocks noGrp="1"/>
          </p:cNvSpPr>
          <p:nvPr>
            <p:ph type="body" sz="half" idx="2"/>
          </p:nvPr>
        </p:nvSpPr>
        <p:spPr>
          <a:xfrm>
            <a:off x="434062" y="21343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1" name="Content Placeholder 2">
            <a:extLst>
              <a:ext uri="{FF2B5EF4-FFF2-40B4-BE49-F238E27FC236}">
                <a16:creationId xmlns:a16="http://schemas.microsoft.com/office/drawing/2014/main" id="{A8B59DDF-F2BC-491E-92E0-9D2C1398ECE5}"/>
              </a:ext>
            </a:extLst>
          </p:cNvPr>
          <p:cNvSpPr>
            <a:spLocks noGrp="1"/>
          </p:cNvSpPr>
          <p:nvPr>
            <p:ph idx="1"/>
          </p:nvPr>
        </p:nvSpPr>
        <p:spPr>
          <a:xfrm>
            <a:off x="5183188" y="431999"/>
            <a:ext cx="6544468" cy="5513889"/>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12294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B4B833F7-7F09-42C1-81DA-97CA9530D528}"/>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1" name="Freeform 5">
            <a:extLst>
              <a:ext uri="{FF2B5EF4-FFF2-40B4-BE49-F238E27FC236}">
                <a16:creationId xmlns:a16="http://schemas.microsoft.com/office/drawing/2014/main" id="{F4AA9899-9E92-41B5-AFEF-5F6EAB9782D5}"/>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2" name="Freeform 5">
            <a:extLst>
              <a:ext uri="{FF2B5EF4-FFF2-40B4-BE49-F238E27FC236}">
                <a16:creationId xmlns:a16="http://schemas.microsoft.com/office/drawing/2014/main" id="{8950958A-6460-4594-BEAB-C7444EC61299}"/>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3" name="Freeform 5">
            <a:extLst>
              <a:ext uri="{FF2B5EF4-FFF2-40B4-BE49-F238E27FC236}">
                <a16:creationId xmlns:a16="http://schemas.microsoft.com/office/drawing/2014/main" id="{A7E15F2A-61A0-4C11-8E47-4DF7051E91D1}"/>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4" name="Freeform 5">
            <a:extLst>
              <a:ext uri="{FF2B5EF4-FFF2-40B4-BE49-F238E27FC236}">
                <a16:creationId xmlns:a16="http://schemas.microsoft.com/office/drawing/2014/main" id="{B5FF0CC8-80F5-42C4-80EF-E32459238B71}"/>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1999"/>
            <a:ext cx="3932237" cy="1600199"/>
          </a:xfrm>
        </p:spPr>
        <p:txBody>
          <a:bodyPr vert="horz" lIns="0" tIns="0" rIns="0" bIns="0" rtlCol="0" anchor="b">
            <a:noAutofit/>
          </a:bodyPr>
          <a:lstStyle>
            <a:lvl1pPr>
              <a:defRPr lang="en-ZA" dirty="0"/>
            </a:lvl1pPr>
          </a:lstStyle>
          <a:p>
            <a:pPr marL="0" lvl="0"/>
            <a:r>
              <a:rPr lang="en-ZA" dirty="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ZA" smtClean="0"/>
              <a:pPr/>
              <a:t>‹Nº›</a:t>
            </a:fld>
            <a:endParaRPr lang="en-ZA" dirty="0"/>
          </a:p>
        </p:txBody>
      </p:sp>
      <p:sp>
        <p:nvSpPr>
          <p:cNvPr id="20" name="Text Placeholder 3">
            <a:extLst>
              <a:ext uri="{FF2B5EF4-FFF2-40B4-BE49-F238E27FC236}">
                <a16:creationId xmlns:a16="http://schemas.microsoft.com/office/drawing/2014/main" id="{C49FB4A2-B750-422F-96D2-A7C264295779}"/>
              </a:ext>
            </a:extLst>
          </p:cNvPr>
          <p:cNvSpPr>
            <a:spLocks noGrp="1"/>
          </p:cNvSpPr>
          <p:nvPr>
            <p:ph type="body" sz="half" idx="2"/>
          </p:nvPr>
        </p:nvSpPr>
        <p:spPr>
          <a:xfrm>
            <a:off x="434062" y="21343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6" name="Picture Placeholder 2">
            <a:extLst>
              <a:ext uri="{FF2B5EF4-FFF2-40B4-BE49-F238E27FC236}">
                <a16:creationId xmlns:a16="http://schemas.microsoft.com/office/drawing/2014/main" id="{0110E46C-B434-49FA-AA0E-D64E5786D280}"/>
              </a:ext>
            </a:extLst>
          </p:cNvPr>
          <p:cNvSpPr>
            <a:spLocks noGrp="1"/>
          </p:cNvSpPr>
          <p:nvPr>
            <p:ph type="pic" idx="1"/>
          </p:nvPr>
        </p:nvSpPr>
        <p:spPr>
          <a:xfrm>
            <a:off x="5183188" y="431999"/>
            <a:ext cx="6544468" cy="5513889"/>
          </a:xfrm>
          <a:prstGeom prst="roundRect">
            <a:avLst>
              <a:gd name="adj" fmla="val 5554"/>
            </a:avLst>
          </a:prstGeom>
        </p:spPr>
        <p:txBody>
          <a:bodyPr vert="horz" wrap="square" lIns="0" tIns="0" rIns="0" bIns="0" rtlCol="0" anchor="ctr">
            <a:noAutofit/>
          </a:bodyPr>
          <a:lstStyle>
            <a:lvl1pPr>
              <a:defRPr lang="en-US" sz="1200" i="1" dirty="0">
                <a:latin typeface="Times New Roman" panose="02020603050405020304" pitchFamily="18" charset="0"/>
                <a:cs typeface="Times New Roman" panose="02020603050405020304" pitchFamily="18" charset="0"/>
              </a:defRPr>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661844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0FE1C0F-474B-4310-A4A5-1EB4321DE50B}"/>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5" name="Freeform 5">
            <a:extLst>
              <a:ext uri="{FF2B5EF4-FFF2-40B4-BE49-F238E27FC236}">
                <a16:creationId xmlns:a16="http://schemas.microsoft.com/office/drawing/2014/main" id="{673FA99E-5E31-474E-8818-615B453CD89C}"/>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6" name="Freeform 5">
            <a:extLst>
              <a:ext uri="{FF2B5EF4-FFF2-40B4-BE49-F238E27FC236}">
                <a16:creationId xmlns:a16="http://schemas.microsoft.com/office/drawing/2014/main" id="{BA0EE7FC-884E-43B5-B6D6-9156FBE9AB59}"/>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7" name="Freeform 5">
            <a:extLst>
              <a:ext uri="{FF2B5EF4-FFF2-40B4-BE49-F238E27FC236}">
                <a16:creationId xmlns:a16="http://schemas.microsoft.com/office/drawing/2014/main" id="{858C6DC6-901F-4F3E-97A4-1B55324C068B}"/>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8" name="Freeform 5">
            <a:extLst>
              <a:ext uri="{FF2B5EF4-FFF2-40B4-BE49-F238E27FC236}">
                <a16:creationId xmlns:a16="http://schemas.microsoft.com/office/drawing/2014/main" id="{1041B359-9F78-4782-9C50-0B1DED37AD2C}"/>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ZA"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a:xfrm>
            <a:off x="11727656" y="6277243"/>
            <a:ext cx="464344" cy="400188"/>
          </a:xfrm>
        </p:spPr>
        <p:txBody>
          <a:bodyPr/>
          <a:lstStyle/>
          <a:p>
            <a:fld id="{19B51A1E-902D-48AF-9020-955120F399B6}" type="slidenum">
              <a:rPr lang="en-ZA" smtClean="0"/>
              <a:pPr/>
              <a:t>‹Nº›</a:t>
            </a:fld>
            <a:endParaRPr lang="en-ZA" dirty="0"/>
          </a:p>
        </p:txBody>
      </p:sp>
      <p:sp>
        <p:nvSpPr>
          <p:cNvPr id="9" name="Title 8">
            <a:extLst>
              <a:ext uri="{FF2B5EF4-FFF2-40B4-BE49-F238E27FC236}">
                <a16:creationId xmlns:a16="http://schemas.microsoft.com/office/drawing/2014/main" id="{790C5B8B-2AF3-42F3-B4F8-A806BB98ACA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59134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DEC0B-7591-4BC7-B9E6-C274E0F919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68B9E8-D9BD-437F-ACCA-EB76520A82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CF5E014-7A41-4DB1-9833-1601401F65CA}"/>
              </a:ext>
            </a:extLst>
          </p:cNvPr>
          <p:cNvSpPr>
            <a:spLocks noGrp="1"/>
          </p:cNvSpPr>
          <p:nvPr>
            <p:ph type="dt" sz="half" idx="10"/>
          </p:nvPr>
        </p:nvSpPr>
        <p:spPr/>
        <p:txBody>
          <a:bodyPr/>
          <a:lstStyle/>
          <a:p>
            <a:fld id="{8F192FDE-63E6-4AE9-AE1C-D929E85DCAEA}" type="datetimeFigureOut">
              <a:rPr lang="en-US" smtClean="0"/>
              <a:t>5/7/2019</a:t>
            </a:fld>
            <a:endParaRPr lang="en-US"/>
          </a:p>
        </p:txBody>
      </p:sp>
      <p:sp>
        <p:nvSpPr>
          <p:cNvPr id="5" name="Footer Placeholder 4">
            <a:extLst>
              <a:ext uri="{FF2B5EF4-FFF2-40B4-BE49-F238E27FC236}">
                <a16:creationId xmlns:a16="http://schemas.microsoft.com/office/drawing/2014/main" id="{03A7FDB7-96EF-4D04-A197-57F0265249F8}"/>
              </a:ext>
            </a:extLst>
          </p:cNvPr>
          <p:cNvSpPr>
            <a:spLocks noGrp="1"/>
          </p:cNvSpPr>
          <p:nvPr>
            <p:ph type="ftr" sz="quarter" idx="11"/>
          </p:nvPr>
        </p:nvSpPr>
        <p:spPr/>
        <p:txBody>
          <a:bodyPr/>
          <a:lstStyle/>
          <a:p>
            <a:r>
              <a:rPr lang="en-ZA"/>
              <a:t>Add a footer</a:t>
            </a:r>
            <a:endParaRPr lang="en-ZA" dirty="0"/>
          </a:p>
        </p:txBody>
      </p:sp>
      <p:sp>
        <p:nvSpPr>
          <p:cNvPr id="6" name="Slide Number Placeholder 5">
            <a:extLst>
              <a:ext uri="{FF2B5EF4-FFF2-40B4-BE49-F238E27FC236}">
                <a16:creationId xmlns:a16="http://schemas.microsoft.com/office/drawing/2014/main" id="{637BDB0B-3225-4F10-89C3-BB04374BD487}"/>
              </a:ext>
            </a:extLst>
          </p:cNvPr>
          <p:cNvSpPr>
            <a:spLocks noGrp="1"/>
          </p:cNvSpPr>
          <p:nvPr>
            <p:ph type="sldNum" sz="quarter" idx="12"/>
          </p:nvPr>
        </p:nvSpPr>
        <p:spPr/>
        <p:txBody>
          <a:bodyPr/>
          <a:lstStyle/>
          <a:p>
            <a:fld id="{19B51A1E-902D-48AF-9020-955120F399B6}" type="slidenum">
              <a:rPr lang="en-ZA" smtClean="0"/>
              <a:pPr/>
              <a:t>‹Nº›</a:t>
            </a:fld>
            <a:endParaRPr lang="en-ZA" dirty="0"/>
          </a:p>
        </p:txBody>
      </p:sp>
      <p:sp>
        <p:nvSpPr>
          <p:cNvPr id="7" name="Freeform 5">
            <a:extLst>
              <a:ext uri="{FF2B5EF4-FFF2-40B4-BE49-F238E27FC236}">
                <a16:creationId xmlns:a16="http://schemas.microsoft.com/office/drawing/2014/main" id="{1A146F4B-6870-4697-8290-203C45BA8697}"/>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8" name="Freeform 5">
            <a:extLst>
              <a:ext uri="{FF2B5EF4-FFF2-40B4-BE49-F238E27FC236}">
                <a16:creationId xmlns:a16="http://schemas.microsoft.com/office/drawing/2014/main" id="{2D844111-E3FE-4D3D-AC1B-0596E9E3DD94}"/>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9" name="Freeform 5">
            <a:extLst>
              <a:ext uri="{FF2B5EF4-FFF2-40B4-BE49-F238E27FC236}">
                <a16:creationId xmlns:a16="http://schemas.microsoft.com/office/drawing/2014/main" id="{08E17684-2184-4E94-A635-A800265A9563}"/>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0" name="Freeform 5">
            <a:extLst>
              <a:ext uri="{FF2B5EF4-FFF2-40B4-BE49-F238E27FC236}">
                <a16:creationId xmlns:a16="http://schemas.microsoft.com/office/drawing/2014/main" id="{DA55488F-2B14-4476-AC89-CEFE533BEDC2}"/>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1" name="Freeform 5">
            <a:extLst>
              <a:ext uri="{FF2B5EF4-FFF2-40B4-BE49-F238E27FC236}">
                <a16:creationId xmlns:a16="http://schemas.microsoft.com/office/drawing/2014/main" id="{5B240C93-EE8B-4A6D-82C2-C30AB56F971A}"/>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Tree>
    <p:extLst>
      <p:ext uri="{BB962C8B-B14F-4D97-AF65-F5344CB8AC3E}">
        <p14:creationId xmlns:p14="http://schemas.microsoft.com/office/powerpoint/2010/main" val="802184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990B5-0A56-4EAC-A685-9D8929DA6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B1D199-37B2-4DEC-9E37-F43212B494B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4FDCA6-3C39-4EE0-8F36-13CF42FE251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0C6302-0FC4-4732-9C5E-79BCFDB365DF}"/>
              </a:ext>
            </a:extLst>
          </p:cNvPr>
          <p:cNvSpPr>
            <a:spLocks noGrp="1"/>
          </p:cNvSpPr>
          <p:nvPr>
            <p:ph type="dt" sz="half" idx="10"/>
          </p:nvPr>
        </p:nvSpPr>
        <p:spPr/>
        <p:txBody>
          <a:bodyPr/>
          <a:lstStyle/>
          <a:p>
            <a:fld id="{8F192FDE-63E6-4AE9-AE1C-D929E85DCAEA}" type="datetimeFigureOut">
              <a:rPr lang="en-US" smtClean="0"/>
              <a:t>5/7/2019</a:t>
            </a:fld>
            <a:endParaRPr lang="en-US"/>
          </a:p>
        </p:txBody>
      </p:sp>
      <p:sp>
        <p:nvSpPr>
          <p:cNvPr id="6" name="Footer Placeholder 5">
            <a:extLst>
              <a:ext uri="{FF2B5EF4-FFF2-40B4-BE49-F238E27FC236}">
                <a16:creationId xmlns:a16="http://schemas.microsoft.com/office/drawing/2014/main" id="{81CFBF4A-9582-4744-9B1E-B208A696758D}"/>
              </a:ext>
            </a:extLst>
          </p:cNvPr>
          <p:cNvSpPr>
            <a:spLocks noGrp="1"/>
          </p:cNvSpPr>
          <p:nvPr>
            <p:ph type="ftr" sz="quarter" idx="11"/>
          </p:nvPr>
        </p:nvSpPr>
        <p:spPr/>
        <p:txBody>
          <a:bodyPr/>
          <a:lstStyle/>
          <a:p>
            <a:r>
              <a:rPr lang="en-ZA"/>
              <a:t>Add a footer</a:t>
            </a:r>
            <a:endParaRPr lang="en-ZA" dirty="0"/>
          </a:p>
        </p:txBody>
      </p:sp>
      <p:sp>
        <p:nvSpPr>
          <p:cNvPr id="7" name="Slide Number Placeholder 6">
            <a:extLst>
              <a:ext uri="{FF2B5EF4-FFF2-40B4-BE49-F238E27FC236}">
                <a16:creationId xmlns:a16="http://schemas.microsoft.com/office/drawing/2014/main" id="{11BB142B-5754-4DDF-9647-8D6232987C79}"/>
              </a:ext>
            </a:extLst>
          </p:cNvPr>
          <p:cNvSpPr>
            <a:spLocks noGrp="1"/>
          </p:cNvSpPr>
          <p:nvPr>
            <p:ph type="sldNum" sz="quarter" idx="12"/>
          </p:nvPr>
        </p:nvSpPr>
        <p:spPr/>
        <p:txBody>
          <a:bodyPr/>
          <a:lstStyle/>
          <a:p>
            <a:fld id="{19B51A1E-902D-48AF-9020-955120F399B6}" type="slidenum">
              <a:rPr lang="en-ZA" smtClean="0"/>
              <a:pPr/>
              <a:t>‹Nº›</a:t>
            </a:fld>
            <a:endParaRPr lang="en-ZA" dirty="0"/>
          </a:p>
        </p:txBody>
      </p:sp>
      <p:sp>
        <p:nvSpPr>
          <p:cNvPr id="8" name="Freeform 5">
            <a:extLst>
              <a:ext uri="{FF2B5EF4-FFF2-40B4-BE49-F238E27FC236}">
                <a16:creationId xmlns:a16="http://schemas.microsoft.com/office/drawing/2014/main" id="{6D1796AC-D9F3-4C73-B21C-5E529F38F9E5}"/>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9" name="Freeform 5">
            <a:extLst>
              <a:ext uri="{FF2B5EF4-FFF2-40B4-BE49-F238E27FC236}">
                <a16:creationId xmlns:a16="http://schemas.microsoft.com/office/drawing/2014/main" id="{891F5E57-AB69-4542-B955-994B988580BB}"/>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0" name="Freeform 5">
            <a:extLst>
              <a:ext uri="{FF2B5EF4-FFF2-40B4-BE49-F238E27FC236}">
                <a16:creationId xmlns:a16="http://schemas.microsoft.com/office/drawing/2014/main" id="{CF108276-52F3-4DF3-AFF9-08E8B0059CD3}"/>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1" name="Freeform 5">
            <a:extLst>
              <a:ext uri="{FF2B5EF4-FFF2-40B4-BE49-F238E27FC236}">
                <a16:creationId xmlns:a16="http://schemas.microsoft.com/office/drawing/2014/main" id="{59581062-73DC-4524-BF23-61F46FBD4944}"/>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2" name="Freeform 5">
            <a:extLst>
              <a:ext uri="{FF2B5EF4-FFF2-40B4-BE49-F238E27FC236}">
                <a16:creationId xmlns:a16="http://schemas.microsoft.com/office/drawing/2014/main" id="{C2D9C3F5-F501-4A4C-8C65-7952D81A9690}"/>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Tree>
    <p:extLst>
      <p:ext uri="{BB962C8B-B14F-4D97-AF65-F5344CB8AC3E}">
        <p14:creationId xmlns:p14="http://schemas.microsoft.com/office/powerpoint/2010/main" val="3593257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1D291-28AE-49E5-8AFB-DBCFD83245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946B88-3300-47BF-B3AB-586CC982F4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60A24FC-30F8-4BAD-BBDC-F357F1D842D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71BD33-4C66-405D-B46A-DA87187A62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0292F44-50A0-48C8-968A-059B45776FB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52B3B0-9A87-4A86-83D7-819264341859}"/>
              </a:ext>
            </a:extLst>
          </p:cNvPr>
          <p:cNvSpPr>
            <a:spLocks noGrp="1"/>
          </p:cNvSpPr>
          <p:nvPr>
            <p:ph type="dt" sz="half" idx="10"/>
          </p:nvPr>
        </p:nvSpPr>
        <p:spPr/>
        <p:txBody>
          <a:bodyPr/>
          <a:lstStyle/>
          <a:p>
            <a:fld id="{8F192FDE-63E6-4AE9-AE1C-D929E85DCAEA}" type="datetimeFigureOut">
              <a:rPr lang="en-US" smtClean="0"/>
              <a:t>5/7/2019</a:t>
            </a:fld>
            <a:endParaRPr lang="en-US"/>
          </a:p>
        </p:txBody>
      </p:sp>
      <p:sp>
        <p:nvSpPr>
          <p:cNvPr id="8" name="Footer Placeholder 7">
            <a:extLst>
              <a:ext uri="{FF2B5EF4-FFF2-40B4-BE49-F238E27FC236}">
                <a16:creationId xmlns:a16="http://schemas.microsoft.com/office/drawing/2014/main" id="{DE4DA3EF-C714-476C-B509-CDA79A3920DE}"/>
              </a:ext>
            </a:extLst>
          </p:cNvPr>
          <p:cNvSpPr>
            <a:spLocks noGrp="1"/>
          </p:cNvSpPr>
          <p:nvPr>
            <p:ph type="ftr" sz="quarter" idx="11"/>
          </p:nvPr>
        </p:nvSpPr>
        <p:spPr/>
        <p:txBody>
          <a:bodyPr/>
          <a:lstStyle/>
          <a:p>
            <a:r>
              <a:rPr lang="en-ZA"/>
              <a:t>Add a footer</a:t>
            </a:r>
            <a:endParaRPr lang="en-ZA" dirty="0"/>
          </a:p>
        </p:txBody>
      </p:sp>
      <p:sp>
        <p:nvSpPr>
          <p:cNvPr id="9" name="Slide Number Placeholder 8">
            <a:extLst>
              <a:ext uri="{FF2B5EF4-FFF2-40B4-BE49-F238E27FC236}">
                <a16:creationId xmlns:a16="http://schemas.microsoft.com/office/drawing/2014/main" id="{D4AAE099-9622-44C0-8C21-1145B392E214}"/>
              </a:ext>
            </a:extLst>
          </p:cNvPr>
          <p:cNvSpPr>
            <a:spLocks noGrp="1"/>
          </p:cNvSpPr>
          <p:nvPr>
            <p:ph type="sldNum" sz="quarter" idx="12"/>
          </p:nvPr>
        </p:nvSpPr>
        <p:spPr/>
        <p:txBody>
          <a:bodyPr/>
          <a:lstStyle/>
          <a:p>
            <a:fld id="{19B51A1E-902D-48AF-9020-955120F399B6}" type="slidenum">
              <a:rPr lang="en-ZA" smtClean="0"/>
              <a:pPr/>
              <a:t>‹Nº›</a:t>
            </a:fld>
            <a:endParaRPr lang="en-ZA" dirty="0"/>
          </a:p>
        </p:txBody>
      </p:sp>
      <p:sp>
        <p:nvSpPr>
          <p:cNvPr id="10" name="Freeform 5">
            <a:extLst>
              <a:ext uri="{FF2B5EF4-FFF2-40B4-BE49-F238E27FC236}">
                <a16:creationId xmlns:a16="http://schemas.microsoft.com/office/drawing/2014/main" id="{F2643D96-83D0-46F9-BE85-E50267710440}"/>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1" name="Freeform 5">
            <a:extLst>
              <a:ext uri="{FF2B5EF4-FFF2-40B4-BE49-F238E27FC236}">
                <a16:creationId xmlns:a16="http://schemas.microsoft.com/office/drawing/2014/main" id="{E8175D8A-66FE-4E6C-BBCE-5316EEEE952A}"/>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2" name="Freeform 5">
            <a:extLst>
              <a:ext uri="{FF2B5EF4-FFF2-40B4-BE49-F238E27FC236}">
                <a16:creationId xmlns:a16="http://schemas.microsoft.com/office/drawing/2014/main" id="{76EB91C6-9F75-433E-A8CC-74E3D2198B36}"/>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3" name="Freeform 5">
            <a:extLst>
              <a:ext uri="{FF2B5EF4-FFF2-40B4-BE49-F238E27FC236}">
                <a16:creationId xmlns:a16="http://schemas.microsoft.com/office/drawing/2014/main" id="{AB91BFB6-E429-4AE7-864B-17A887374AF0}"/>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4" name="Freeform 5">
            <a:extLst>
              <a:ext uri="{FF2B5EF4-FFF2-40B4-BE49-F238E27FC236}">
                <a16:creationId xmlns:a16="http://schemas.microsoft.com/office/drawing/2014/main" id="{C5F8CC57-EB36-47DE-90A5-8FE882B2CDA1}"/>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Tree>
    <p:extLst>
      <p:ext uri="{BB962C8B-B14F-4D97-AF65-F5344CB8AC3E}">
        <p14:creationId xmlns:p14="http://schemas.microsoft.com/office/powerpoint/2010/main" val="2970197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163B7-4E17-4F0E-94C6-512A3384C6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8B4668-D50F-48B3-8D93-D7D002508D0D}"/>
              </a:ext>
            </a:extLst>
          </p:cNvPr>
          <p:cNvSpPr>
            <a:spLocks noGrp="1"/>
          </p:cNvSpPr>
          <p:nvPr>
            <p:ph type="dt" sz="half" idx="10"/>
          </p:nvPr>
        </p:nvSpPr>
        <p:spPr/>
        <p:txBody>
          <a:bodyPr/>
          <a:lstStyle/>
          <a:p>
            <a:fld id="{8F192FDE-63E6-4AE9-AE1C-D929E85DCAEA}" type="datetimeFigureOut">
              <a:rPr lang="en-US" smtClean="0"/>
              <a:t>5/7/2019</a:t>
            </a:fld>
            <a:endParaRPr lang="en-US"/>
          </a:p>
        </p:txBody>
      </p:sp>
      <p:sp>
        <p:nvSpPr>
          <p:cNvPr id="4" name="Footer Placeholder 3">
            <a:extLst>
              <a:ext uri="{FF2B5EF4-FFF2-40B4-BE49-F238E27FC236}">
                <a16:creationId xmlns:a16="http://schemas.microsoft.com/office/drawing/2014/main" id="{5F028FAF-291A-4949-9ACF-09BA7F5F23AA}"/>
              </a:ext>
            </a:extLst>
          </p:cNvPr>
          <p:cNvSpPr>
            <a:spLocks noGrp="1"/>
          </p:cNvSpPr>
          <p:nvPr>
            <p:ph type="ftr" sz="quarter" idx="11"/>
          </p:nvPr>
        </p:nvSpPr>
        <p:spPr/>
        <p:txBody>
          <a:bodyPr/>
          <a:lstStyle/>
          <a:p>
            <a:r>
              <a:rPr lang="en-ZA"/>
              <a:t>Add a footer</a:t>
            </a:r>
            <a:endParaRPr lang="en-ZA" dirty="0"/>
          </a:p>
        </p:txBody>
      </p:sp>
      <p:sp>
        <p:nvSpPr>
          <p:cNvPr id="5" name="Slide Number Placeholder 4">
            <a:extLst>
              <a:ext uri="{FF2B5EF4-FFF2-40B4-BE49-F238E27FC236}">
                <a16:creationId xmlns:a16="http://schemas.microsoft.com/office/drawing/2014/main" id="{05730DB8-1946-4E0D-90A7-870454D9A7E2}"/>
              </a:ext>
            </a:extLst>
          </p:cNvPr>
          <p:cNvSpPr>
            <a:spLocks noGrp="1"/>
          </p:cNvSpPr>
          <p:nvPr>
            <p:ph type="sldNum" sz="quarter" idx="12"/>
          </p:nvPr>
        </p:nvSpPr>
        <p:spPr/>
        <p:txBody>
          <a:bodyPr/>
          <a:lstStyle/>
          <a:p>
            <a:fld id="{19B51A1E-902D-48AF-9020-955120F399B6}" type="slidenum">
              <a:rPr lang="en-ZA" smtClean="0"/>
              <a:pPr/>
              <a:t>‹Nº›</a:t>
            </a:fld>
            <a:endParaRPr lang="en-ZA" dirty="0"/>
          </a:p>
        </p:txBody>
      </p:sp>
      <p:sp>
        <p:nvSpPr>
          <p:cNvPr id="6" name="Freeform 5">
            <a:extLst>
              <a:ext uri="{FF2B5EF4-FFF2-40B4-BE49-F238E27FC236}">
                <a16:creationId xmlns:a16="http://schemas.microsoft.com/office/drawing/2014/main" id="{C6D7C073-9794-4680-A25C-A2F99846DC90}"/>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7" name="Freeform 5">
            <a:extLst>
              <a:ext uri="{FF2B5EF4-FFF2-40B4-BE49-F238E27FC236}">
                <a16:creationId xmlns:a16="http://schemas.microsoft.com/office/drawing/2014/main" id="{5FF03F2C-7CA8-4489-84FD-99E04802DAF0}"/>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8" name="Freeform 5">
            <a:extLst>
              <a:ext uri="{FF2B5EF4-FFF2-40B4-BE49-F238E27FC236}">
                <a16:creationId xmlns:a16="http://schemas.microsoft.com/office/drawing/2014/main" id="{05A3A5AD-A1F8-43FD-A41D-2212D043954F}"/>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9" name="Freeform 5">
            <a:extLst>
              <a:ext uri="{FF2B5EF4-FFF2-40B4-BE49-F238E27FC236}">
                <a16:creationId xmlns:a16="http://schemas.microsoft.com/office/drawing/2014/main" id="{FCC46823-3F26-4AC1-9275-2DD2885084E2}"/>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0" name="Freeform 5">
            <a:extLst>
              <a:ext uri="{FF2B5EF4-FFF2-40B4-BE49-F238E27FC236}">
                <a16:creationId xmlns:a16="http://schemas.microsoft.com/office/drawing/2014/main" id="{904B5513-0EE6-464A-80B5-9A6831FE4A34}"/>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Tree>
    <p:extLst>
      <p:ext uri="{BB962C8B-B14F-4D97-AF65-F5344CB8AC3E}">
        <p14:creationId xmlns:p14="http://schemas.microsoft.com/office/powerpoint/2010/main" val="1500817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5958E7-0CE9-404D-9577-29CC45736E79}"/>
              </a:ext>
            </a:extLst>
          </p:cNvPr>
          <p:cNvSpPr>
            <a:spLocks noGrp="1"/>
          </p:cNvSpPr>
          <p:nvPr>
            <p:ph type="dt" sz="half" idx="10"/>
          </p:nvPr>
        </p:nvSpPr>
        <p:spPr/>
        <p:txBody>
          <a:bodyPr/>
          <a:lstStyle/>
          <a:p>
            <a:fld id="{8F192FDE-63E6-4AE9-AE1C-D929E85DCAEA}" type="datetimeFigureOut">
              <a:rPr lang="en-US" smtClean="0"/>
              <a:t>5/7/2019</a:t>
            </a:fld>
            <a:endParaRPr lang="en-US"/>
          </a:p>
        </p:txBody>
      </p:sp>
      <p:sp>
        <p:nvSpPr>
          <p:cNvPr id="3" name="Footer Placeholder 2">
            <a:extLst>
              <a:ext uri="{FF2B5EF4-FFF2-40B4-BE49-F238E27FC236}">
                <a16:creationId xmlns:a16="http://schemas.microsoft.com/office/drawing/2014/main" id="{8D7FB3FF-E1F7-4EB0-9E25-B3CC43D7863A}"/>
              </a:ext>
            </a:extLst>
          </p:cNvPr>
          <p:cNvSpPr>
            <a:spLocks noGrp="1"/>
          </p:cNvSpPr>
          <p:nvPr>
            <p:ph type="ftr" sz="quarter" idx="11"/>
          </p:nvPr>
        </p:nvSpPr>
        <p:spPr/>
        <p:txBody>
          <a:bodyPr/>
          <a:lstStyle/>
          <a:p>
            <a:r>
              <a:rPr lang="en-ZA"/>
              <a:t>Add a footer</a:t>
            </a:r>
            <a:endParaRPr lang="en-ZA" dirty="0"/>
          </a:p>
        </p:txBody>
      </p:sp>
      <p:sp>
        <p:nvSpPr>
          <p:cNvPr id="4" name="Slide Number Placeholder 3">
            <a:extLst>
              <a:ext uri="{FF2B5EF4-FFF2-40B4-BE49-F238E27FC236}">
                <a16:creationId xmlns:a16="http://schemas.microsoft.com/office/drawing/2014/main" id="{A2A1CDE2-23B6-4002-8160-E8E90CCC6E30}"/>
              </a:ext>
            </a:extLst>
          </p:cNvPr>
          <p:cNvSpPr>
            <a:spLocks noGrp="1"/>
          </p:cNvSpPr>
          <p:nvPr>
            <p:ph type="sldNum" sz="quarter" idx="12"/>
          </p:nvPr>
        </p:nvSpPr>
        <p:spPr/>
        <p:txBody>
          <a:bodyPr/>
          <a:lstStyle/>
          <a:p>
            <a:fld id="{19B51A1E-902D-48AF-9020-955120F399B6}" type="slidenum">
              <a:rPr lang="en-ZA" smtClean="0"/>
              <a:pPr/>
              <a:t>‹Nº›</a:t>
            </a:fld>
            <a:endParaRPr lang="en-ZA" dirty="0"/>
          </a:p>
        </p:txBody>
      </p:sp>
      <p:sp>
        <p:nvSpPr>
          <p:cNvPr id="5" name="Freeform 5">
            <a:extLst>
              <a:ext uri="{FF2B5EF4-FFF2-40B4-BE49-F238E27FC236}">
                <a16:creationId xmlns:a16="http://schemas.microsoft.com/office/drawing/2014/main" id="{FE4741FD-811E-4069-B414-EC5E22D2AB4E}"/>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6" name="Freeform 5">
            <a:extLst>
              <a:ext uri="{FF2B5EF4-FFF2-40B4-BE49-F238E27FC236}">
                <a16:creationId xmlns:a16="http://schemas.microsoft.com/office/drawing/2014/main" id="{CFF061F1-02E8-452B-BCC4-09DECE01A368}"/>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7" name="Freeform 5">
            <a:extLst>
              <a:ext uri="{FF2B5EF4-FFF2-40B4-BE49-F238E27FC236}">
                <a16:creationId xmlns:a16="http://schemas.microsoft.com/office/drawing/2014/main" id="{5C8012AF-E5F8-4405-BB10-FC58AAD4BE60}"/>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8" name="Freeform 5">
            <a:extLst>
              <a:ext uri="{FF2B5EF4-FFF2-40B4-BE49-F238E27FC236}">
                <a16:creationId xmlns:a16="http://schemas.microsoft.com/office/drawing/2014/main" id="{3131DA65-A38A-415D-BA84-C518ECC9C2A2}"/>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9" name="Freeform 5">
            <a:extLst>
              <a:ext uri="{FF2B5EF4-FFF2-40B4-BE49-F238E27FC236}">
                <a16:creationId xmlns:a16="http://schemas.microsoft.com/office/drawing/2014/main" id="{4A8FD244-3A11-4BB6-AE48-661227DE78E0}"/>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Tree>
    <p:extLst>
      <p:ext uri="{BB962C8B-B14F-4D97-AF65-F5344CB8AC3E}">
        <p14:creationId xmlns:p14="http://schemas.microsoft.com/office/powerpoint/2010/main" val="2929208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94A40-B7FE-4C51-BEE2-64337D0A9B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40D584-D9BF-4AB5-82DA-A0345E6891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326740-86C8-4138-BBEB-2ED186F1E2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8146718-6526-4C3B-8C69-8E0C5C3F831F}"/>
              </a:ext>
            </a:extLst>
          </p:cNvPr>
          <p:cNvSpPr>
            <a:spLocks noGrp="1"/>
          </p:cNvSpPr>
          <p:nvPr>
            <p:ph type="dt" sz="half" idx="10"/>
          </p:nvPr>
        </p:nvSpPr>
        <p:spPr/>
        <p:txBody>
          <a:bodyPr/>
          <a:lstStyle/>
          <a:p>
            <a:fld id="{8F192FDE-63E6-4AE9-AE1C-D929E85DCAEA}" type="datetimeFigureOut">
              <a:rPr lang="en-US" smtClean="0"/>
              <a:t>5/7/2019</a:t>
            </a:fld>
            <a:endParaRPr lang="en-US"/>
          </a:p>
        </p:txBody>
      </p:sp>
      <p:sp>
        <p:nvSpPr>
          <p:cNvPr id="6" name="Footer Placeholder 5">
            <a:extLst>
              <a:ext uri="{FF2B5EF4-FFF2-40B4-BE49-F238E27FC236}">
                <a16:creationId xmlns:a16="http://schemas.microsoft.com/office/drawing/2014/main" id="{0315AE56-E7EF-49E2-9F8F-656FE6B262AA}"/>
              </a:ext>
            </a:extLst>
          </p:cNvPr>
          <p:cNvSpPr>
            <a:spLocks noGrp="1"/>
          </p:cNvSpPr>
          <p:nvPr>
            <p:ph type="ftr" sz="quarter" idx="11"/>
          </p:nvPr>
        </p:nvSpPr>
        <p:spPr/>
        <p:txBody>
          <a:bodyPr/>
          <a:lstStyle/>
          <a:p>
            <a:r>
              <a:rPr lang="en-ZA"/>
              <a:t>Add a footer</a:t>
            </a:r>
            <a:endParaRPr lang="en-ZA" dirty="0"/>
          </a:p>
        </p:txBody>
      </p:sp>
      <p:sp>
        <p:nvSpPr>
          <p:cNvPr id="7" name="Slide Number Placeholder 6">
            <a:extLst>
              <a:ext uri="{FF2B5EF4-FFF2-40B4-BE49-F238E27FC236}">
                <a16:creationId xmlns:a16="http://schemas.microsoft.com/office/drawing/2014/main" id="{F65AFC85-AA4E-4B0C-9208-D6E95EAB6BB8}"/>
              </a:ext>
            </a:extLst>
          </p:cNvPr>
          <p:cNvSpPr>
            <a:spLocks noGrp="1"/>
          </p:cNvSpPr>
          <p:nvPr>
            <p:ph type="sldNum" sz="quarter" idx="12"/>
          </p:nvPr>
        </p:nvSpPr>
        <p:spPr/>
        <p:txBody>
          <a:bodyPr/>
          <a:lstStyle/>
          <a:p>
            <a:fld id="{19B51A1E-902D-48AF-9020-955120F399B6}" type="slidenum">
              <a:rPr lang="en-ZA" smtClean="0"/>
              <a:pPr/>
              <a:t>‹Nº›</a:t>
            </a:fld>
            <a:endParaRPr lang="en-ZA" dirty="0"/>
          </a:p>
        </p:txBody>
      </p:sp>
      <p:sp>
        <p:nvSpPr>
          <p:cNvPr id="8" name="Freeform 5">
            <a:extLst>
              <a:ext uri="{FF2B5EF4-FFF2-40B4-BE49-F238E27FC236}">
                <a16:creationId xmlns:a16="http://schemas.microsoft.com/office/drawing/2014/main" id="{4C9712D2-0120-4839-A33C-E427A0AC12D1}"/>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9" name="Freeform 5">
            <a:extLst>
              <a:ext uri="{FF2B5EF4-FFF2-40B4-BE49-F238E27FC236}">
                <a16:creationId xmlns:a16="http://schemas.microsoft.com/office/drawing/2014/main" id="{F4A56D92-70E8-4451-87D3-8392A481F358}"/>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0" name="Freeform 5">
            <a:extLst>
              <a:ext uri="{FF2B5EF4-FFF2-40B4-BE49-F238E27FC236}">
                <a16:creationId xmlns:a16="http://schemas.microsoft.com/office/drawing/2014/main" id="{5B752855-48D7-4064-89D6-0625E08344E7}"/>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1" name="Freeform 5">
            <a:extLst>
              <a:ext uri="{FF2B5EF4-FFF2-40B4-BE49-F238E27FC236}">
                <a16:creationId xmlns:a16="http://schemas.microsoft.com/office/drawing/2014/main" id="{8FEA8EF6-270B-427F-964B-29EFFD4B033E}"/>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2" name="Freeform 5">
            <a:extLst>
              <a:ext uri="{FF2B5EF4-FFF2-40B4-BE49-F238E27FC236}">
                <a16:creationId xmlns:a16="http://schemas.microsoft.com/office/drawing/2014/main" id="{166D3403-A53E-4726-8F32-103AC6D607B8}"/>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Tree>
    <p:extLst>
      <p:ext uri="{BB962C8B-B14F-4D97-AF65-F5344CB8AC3E}">
        <p14:creationId xmlns:p14="http://schemas.microsoft.com/office/powerpoint/2010/main" val="4149653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7EB73-78CC-43B2-9480-2AD867697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0139B1-B8E8-4B20-B924-E144D21391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A815AD-BBD9-40BC-9E4A-FA7E4C2BD7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84EDFEA-5675-4D4B-935C-145932680887}"/>
              </a:ext>
            </a:extLst>
          </p:cNvPr>
          <p:cNvSpPr>
            <a:spLocks noGrp="1"/>
          </p:cNvSpPr>
          <p:nvPr>
            <p:ph type="dt" sz="half" idx="10"/>
          </p:nvPr>
        </p:nvSpPr>
        <p:spPr/>
        <p:txBody>
          <a:bodyPr/>
          <a:lstStyle/>
          <a:p>
            <a:fld id="{8F192FDE-63E6-4AE9-AE1C-D929E85DCAEA}" type="datetimeFigureOut">
              <a:rPr lang="en-US" smtClean="0"/>
              <a:t>5/7/2019</a:t>
            </a:fld>
            <a:endParaRPr lang="en-US"/>
          </a:p>
        </p:txBody>
      </p:sp>
      <p:sp>
        <p:nvSpPr>
          <p:cNvPr id="6" name="Footer Placeholder 5">
            <a:extLst>
              <a:ext uri="{FF2B5EF4-FFF2-40B4-BE49-F238E27FC236}">
                <a16:creationId xmlns:a16="http://schemas.microsoft.com/office/drawing/2014/main" id="{889D7B31-49B3-435C-ABB4-36EC896AEE1A}"/>
              </a:ext>
            </a:extLst>
          </p:cNvPr>
          <p:cNvSpPr>
            <a:spLocks noGrp="1"/>
          </p:cNvSpPr>
          <p:nvPr>
            <p:ph type="ftr" sz="quarter" idx="11"/>
          </p:nvPr>
        </p:nvSpPr>
        <p:spPr/>
        <p:txBody>
          <a:bodyPr/>
          <a:lstStyle/>
          <a:p>
            <a:r>
              <a:rPr lang="en-ZA"/>
              <a:t>Add a footer</a:t>
            </a:r>
            <a:endParaRPr lang="en-ZA" dirty="0"/>
          </a:p>
        </p:txBody>
      </p:sp>
      <p:sp>
        <p:nvSpPr>
          <p:cNvPr id="7" name="Slide Number Placeholder 6">
            <a:extLst>
              <a:ext uri="{FF2B5EF4-FFF2-40B4-BE49-F238E27FC236}">
                <a16:creationId xmlns:a16="http://schemas.microsoft.com/office/drawing/2014/main" id="{14A51ADC-02D0-4748-A82B-612E6110C5D9}"/>
              </a:ext>
            </a:extLst>
          </p:cNvPr>
          <p:cNvSpPr>
            <a:spLocks noGrp="1"/>
          </p:cNvSpPr>
          <p:nvPr>
            <p:ph type="sldNum" sz="quarter" idx="12"/>
          </p:nvPr>
        </p:nvSpPr>
        <p:spPr/>
        <p:txBody>
          <a:bodyPr/>
          <a:lstStyle/>
          <a:p>
            <a:fld id="{19B51A1E-902D-48AF-9020-955120F399B6}" type="slidenum">
              <a:rPr lang="en-ZA" smtClean="0"/>
              <a:pPr/>
              <a:t>‹Nº›</a:t>
            </a:fld>
            <a:endParaRPr lang="en-ZA" dirty="0"/>
          </a:p>
        </p:txBody>
      </p:sp>
      <p:sp>
        <p:nvSpPr>
          <p:cNvPr id="8" name="Freeform 5">
            <a:extLst>
              <a:ext uri="{FF2B5EF4-FFF2-40B4-BE49-F238E27FC236}">
                <a16:creationId xmlns:a16="http://schemas.microsoft.com/office/drawing/2014/main" id="{565CA60A-68B1-46C6-B099-55EC68CA74AE}"/>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9" name="Freeform 5">
            <a:extLst>
              <a:ext uri="{FF2B5EF4-FFF2-40B4-BE49-F238E27FC236}">
                <a16:creationId xmlns:a16="http://schemas.microsoft.com/office/drawing/2014/main" id="{8343365F-28BD-4945-A101-2A2F4EF74F31}"/>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0" name="Freeform 5">
            <a:extLst>
              <a:ext uri="{FF2B5EF4-FFF2-40B4-BE49-F238E27FC236}">
                <a16:creationId xmlns:a16="http://schemas.microsoft.com/office/drawing/2014/main" id="{4451D13E-D63F-4D86-811C-3940DFFD03DA}"/>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1" name="Freeform 5">
            <a:extLst>
              <a:ext uri="{FF2B5EF4-FFF2-40B4-BE49-F238E27FC236}">
                <a16:creationId xmlns:a16="http://schemas.microsoft.com/office/drawing/2014/main" id="{1DA37E25-8041-4C3C-8086-991D85E99144}"/>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2" name="Freeform 5">
            <a:extLst>
              <a:ext uri="{FF2B5EF4-FFF2-40B4-BE49-F238E27FC236}">
                <a16:creationId xmlns:a16="http://schemas.microsoft.com/office/drawing/2014/main" id="{C4F30997-EB1E-49C4-BDC3-2A2ED1A2B06C}"/>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Tree>
    <p:extLst>
      <p:ext uri="{BB962C8B-B14F-4D97-AF65-F5344CB8AC3E}">
        <p14:creationId xmlns:p14="http://schemas.microsoft.com/office/powerpoint/2010/main" val="2750351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963B1A-4AFD-42F7-8D19-1973D8C108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C602F2-8978-4301-A329-FA98184182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5CF294-A9AC-48A9-879B-869D3BFACB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192FDE-63E6-4AE9-AE1C-D929E85DCAEA}" type="datetimeFigureOut">
              <a:rPr lang="en-US" smtClean="0"/>
              <a:t>5/7/2019</a:t>
            </a:fld>
            <a:endParaRPr lang="en-US"/>
          </a:p>
        </p:txBody>
      </p:sp>
      <p:sp>
        <p:nvSpPr>
          <p:cNvPr id="5" name="Footer Placeholder 4">
            <a:extLst>
              <a:ext uri="{FF2B5EF4-FFF2-40B4-BE49-F238E27FC236}">
                <a16:creationId xmlns:a16="http://schemas.microsoft.com/office/drawing/2014/main" id="{3EC6113D-B36E-4A7C-9324-3E06EC6295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ZA"/>
              <a:t>Add a footer</a:t>
            </a:r>
            <a:endParaRPr lang="en-ZA" dirty="0"/>
          </a:p>
        </p:txBody>
      </p:sp>
      <p:sp>
        <p:nvSpPr>
          <p:cNvPr id="6" name="Slide Number Placeholder 5">
            <a:extLst>
              <a:ext uri="{FF2B5EF4-FFF2-40B4-BE49-F238E27FC236}">
                <a16:creationId xmlns:a16="http://schemas.microsoft.com/office/drawing/2014/main" id="{E4EDB7B3-6274-4876-B534-E42D2FAC2F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B51A1E-902D-48AF-9020-955120F399B6}" type="slidenum">
              <a:rPr lang="en-ZA" smtClean="0"/>
              <a:pPr/>
              <a:t>‹Nº›</a:t>
            </a:fld>
            <a:endParaRPr lang="en-ZA" dirty="0"/>
          </a:p>
        </p:txBody>
      </p:sp>
      <p:sp>
        <p:nvSpPr>
          <p:cNvPr id="7" name="Rectangle 6">
            <a:extLst>
              <a:ext uri="{FF2B5EF4-FFF2-40B4-BE49-F238E27FC236}">
                <a16:creationId xmlns:a16="http://schemas.microsoft.com/office/drawing/2014/main" id="{07BB2AEB-2A5A-49FE-AFC6-B1F9B45F356D}"/>
              </a:ext>
            </a:extLst>
          </p:cNvPr>
          <p:cNvSpPr/>
          <p:nvPr userDrawn="1"/>
        </p:nvSpPr>
        <p:spPr>
          <a:xfrm>
            <a:off x="11793520" y="0"/>
            <a:ext cx="35276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8" name="Rectangle: Rounded Corners 7">
            <a:extLst>
              <a:ext uri="{FF2B5EF4-FFF2-40B4-BE49-F238E27FC236}">
                <a16:creationId xmlns:a16="http://schemas.microsoft.com/office/drawing/2014/main" id="{F7DE1747-19B5-489D-932D-FB641749C81C}"/>
              </a:ext>
            </a:extLst>
          </p:cNvPr>
          <p:cNvSpPr/>
          <p:nvPr userDrawn="1"/>
        </p:nvSpPr>
        <p:spPr>
          <a:xfrm>
            <a:off x="11844618" y="6249961"/>
            <a:ext cx="230420" cy="460402"/>
          </a:xfrm>
          <a:prstGeom prst="roundRect">
            <a:avLst>
              <a:gd name="adj" fmla="val 7366"/>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Rectangle 8">
            <a:extLst>
              <a:ext uri="{FF2B5EF4-FFF2-40B4-BE49-F238E27FC236}">
                <a16:creationId xmlns:a16="http://schemas.microsoft.com/office/drawing/2014/main" id="{5B0A67D2-640E-4011-B7AB-83B05788C4F2}"/>
              </a:ext>
            </a:extLst>
          </p:cNvPr>
          <p:cNvSpPr/>
          <p:nvPr userDrawn="1"/>
        </p:nvSpPr>
        <p:spPr>
          <a:xfrm rot="5400000">
            <a:off x="8740140" y="3406142"/>
            <a:ext cx="6857999"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Rectangle 9">
            <a:extLst>
              <a:ext uri="{FF2B5EF4-FFF2-40B4-BE49-F238E27FC236}">
                <a16:creationId xmlns:a16="http://schemas.microsoft.com/office/drawing/2014/main" id="{22434270-DD36-45CA-B905-E29224F6B4AB}"/>
              </a:ext>
            </a:extLst>
          </p:cNvPr>
          <p:cNvSpPr/>
          <p:nvPr userDrawn="1"/>
        </p:nvSpPr>
        <p:spPr>
          <a:xfrm rot="5400000">
            <a:off x="8694713" y="3406143"/>
            <a:ext cx="6857999" cy="45720"/>
          </a:xfrm>
          <a:prstGeom prst="rect">
            <a:avLst/>
          </a:prstGeom>
          <a:gradFill flip="none" rotWithShape="1">
            <a:gsLst>
              <a:gs pos="0">
                <a:schemeClr val="bg1">
                  <a:lumMod val="95000"/>
                  <a:alpha val="0"/>
                </a:schemeClr>
              </a:gs>
              <a:gs pos="100000">
                <a:schemeClr val="bg1">
                  <a:lumMod val="65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402250668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10" r:id="rId13"/>
    <p:sldLayoutId id="2147483715" r:id="rId14"/>
    <p:sldLayoutId id="2147483718" r:id="rId15"/>
    <p:sldLayoutId id="2147483657" r:id="rId16"/>
    <p:sldLayoutId id="2147483667" r:id="rId17"/>
    <p:sldLayoutId id="2147483668" r:id="rId18"/>
    <p:sldLayoutId id="2147483650" r:id="rId19"/>
    <p:sldLayoutId id="2147483652" r:id="rId20"/>
    <p:sldLayoutId id="2147483669" r:id="rId21"/>
    <p:sldLayoutId id="2147483671" r:id="rId22"/>
    <p:sldLayoutId id="2147483672" r:id="rId23"/>
    <p:sldLayoutId id="2147483670" r:id="rId2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5.xml"/><Relationship Id="rId5" Type="http://schemas.openxmlformats.org/officeDocument/2006/relationships/hyperlink" Target="http://www.capacitacionasadas.com/" TargetMode="External"/><Relationship Id="rId4" Type="http://schemas.openxmlformats.org/officeDocument/2006/relationships/image" Target="../media/image51.sv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people-equation.com/do-you-have-a-career-bucket-list/bucket_green/" TargetMode="External"/><Relationship Id="rId7" Type="http://schemas.openxmlformats.org/officeDocument/2006/relationships/hyperlink" Target="http://arizaeducacionfisica.blogspot.com/2010/10/cuaderno-clase.html" TargetMode="External"/><Relationship Id="rId2" Type="http://schemas.openxmlformats.org/officeDocument/2006/relationships/image" Target="../media/image12.jpg"/><Relationship Id="rId1" Type="http://schemas.openxmlformats.org/officeDocument/2006/relationships/slideLayout" Target="../slideLayouts/slideLayout14.xml"/><Relationship Id="rId6" Type="http://schemas.openxmlformats.org/officeDocument/2006/relationships/image" Target="../media/image14.jpg"/><Relationship Id="rId5" Type="http://schemas.openxmlformats.org/officeDocument/2006/relationships/hyperlink" Target="http://www.publicdomainpictures.net/view-image.php?image=146967&amp;picture=stopwatch" TargetMode="External"/><Relationship Id="rId10" Type="http://schemas.openxmlformats.org/officeDocument/2006/relationships/image" Target="../media/image16.png"/><Relationship Id="rId4" Type="http://schemas.openxmlformats.org/officeDocument/2006/relationships/image" Target="../media/image13.jpg"/><Relationship Id="rId9" Type="http://schemas.openxmlformats.org/officeDocument/2006/relationships/hyperlink" Target="https://pixabay.com/en/calculator-calculate-numbers-1464008/"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E5D908F-BAEF-2843-BC2F-691696E72E11}"/>
              </a:ext>
            </a:extLst>
          </p:cNvPr>
          <p:cNvPicPr>
            <a:picLocks noGrp="1" noChangeAspect="1"/>
          </p:cNvPicPr>
          <p:nvPr>
            <p:ph type="pic" sz="quarter" idx="10"/>
          </p:nvPr>
        </p:nvPicPr>
        <p:blipFill rotWithShape="1">
          <a:blip r:embed="rId2"/>
          <a:srcRect t="26709" b="9608"/>
          <a:stretch/>
        </p:blipFill>
        <p:spPr>
          <a:xfrm>
            <a:off x="0" y="207389"/>
            <a:ext cx="8295586" cy="6603476"/>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7649893" y="2657457"/>
            <a:ext cx="4459766" cy="2514635"/>
          </a:xfrm>
          <a:gradFill>
            <a:gsLst>
              <a:gs pos="100000">
                <a:schemeClr val="tx1">
                  <a:lumMod val="95000"/>
                  <a:lumOff val="5000"/>
                </a:schemeClr>
              </a:gs>
              <a:gs pos="0">
                <a:schemeClr val="tx1">
                  <a:lumMod val="75000"/>
                  <a:lumOff val="25000"/>
                </a:schemeClr>
              </a:gs>
            </a:gsLst>
          </a:gradFill>
          <a:ln>
            <a:solidFill>
              <a:schemeClr val="bg1">
                <a:lumMod val="50000"/>
              </a:schemeClr>
            </a:solidFill>
          </a:ln>
        </p:spPr>
        <p:txBody>
          <a:bodyPr>
            <a:normAutofit/>
          </a:bodyPr>
          <a:lstStyle/>
          <a:p>
            <a:r>
              <a:rPr lang="en-ZA" sz="5600" dirty="0"/>
              <a:t>Balance </a:t>
            </a:r>
            <a:r>
              <a:rPr lang="en-ZA" sz="5600" dirty="0" err="1"/>
              <a:t>Hídrico</a:t>
            </a:r>
            <a:endParaRPr lang="en-ZA" sz="5600" dirty="0"/>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7879526" y="3804513"/>
            <a:ext cx="4000500" cy="690752"/>
          </a:xfrm>
        </p:spPr>
        <p:txBody>
          <a:bodyPr/>
          <a:lstStyle/>
          <a:p>
            <a:r>
              <a:rPr lang="en-ZA" i="1" dirty="0"/>
              <a:t>¿</a:t>
            </a:r>
            <a:r>
              <a:rPr lang="en-ZA" i="1" dirty="0" err="1"/>
              <a:t>Tenemos</a:t>
            </a:r>
            <a:r>
              <a:rPr lang="en-ZA" i="1" dirty="0"/>
              <a:t> </a:t>
            </a:r>
            <a:r>
              <a:rPr lang="en-ZA" i="1" dirty="0" err="1"/>
              <a:t>suficiente</a:t>
            </a:r>
            <a:r>
              <a:rPr lang="en-ZA" i="1" dirty="0"/>
              <a:t> </a:t>
            </a:r>
            <a:r>
              <a:rPr lang="en-ZA" i="1" dirty="0" err="1"/>
              <a:t>agua</a:t>
            </a:r>
            <a:r>
              <a:rPr lang="en-ZA" i="1" dirty="0"/>
              <a:t> para el </a:t>
            </a:r>
            <a:r>
              <a:rPr lang="en-ZA" i="1" dirty="0" err="1"/>
              <a:t>presente</a:t>
            </a:r>
            <a:r>
              <a:rPr lang="en-ZA" i="1" dirty="0"/>
              <a:t> y </a:t>
            </a:r>
            <a:r>
              <a:rPr lang="en-ZA" i="1" dirty="0" err="1"/>
              <a:t>futuro</a:t>
            </a:r>
            <a:r>
              <a:rPr lang="en-ZA" i="1" dirty="0"/>
              <a:t>?</a:t>
            </a:r>
          </a:p>
        </p:txBody>
      </p:sp>
      <p:pic>
        <p:nvPicPr>
          <p:cNvPr id="8" name="Picture 8">
            <a:extLst>
              <a:ext uri="{FF2B5EF4-FFF2-40B4-BE49-F238E27FC236}">
                <a16:creationId xmlns:a16="http://schemas.microsoft.com/office/drawing/2014/main" id="{4AC4EC85-4178-4097-8DBE-55957F942CF7}"/>
              </a:ext>
            </a:extLst>
          </p:cNvPr>
          <p:cNvPicPr/>
          <p:nvPr/>
        </p:nvPicPr>
        <p:blipFill>
          <a:blip r:embed="rId3">
            <a:extLst>
              <a:ext uri="{28A0092B-C50C-407E-A947-70E740481C1C}">
                <a14:useLocalDpi xmlns:a14="http://schemas.microsoft.com/office/drawing/2010/main" val="0"/>
              </a:ext>
            </a:extLst>
          </a:blip>
          <a:stretch>
            <a:fillRect/>
          </a:stretch>
        </p:blipFill>
        <p:spPr>
          <a:xfrm>
            <a:off x="5474096" y="47135"/>
            <a:ext cx="6717904" cy="811295"/>
          </a:xfrm>
          <a:prstGeom prst="rect">
            <a:avLst/>
          </a:prstGeom>
        </p:spPr>
      </p:pic>
    </p:spTree>
    <p:extLst>
      <p:ext uri="{BB962C8B-B14F-4D97-AF65-F5344CB8AC3E}">
        <p14:creationId xmlns:p14="http://schemas.microsoft.com/office/powerpoint/2010/main" val="3899961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86185DA-A737-4680-B538-BCDD08453A20}"/>
              </a:ext>
            </a:extLst>
          </p:cNvPr>
          <p:cNvSpPr>
            <a:spLocks noGrp="1"/>
          </p:cNvSpPr>
          <p:nvPr>
            <p:ph type="title" idx="4294967295"/>
          </p:nvPr>
        </p:nvSpPr>
        <p:spPr>
          <a:xfrm>
            <a:off x="-39756" y="207755"/>
            <a:ext cx="12231756" cy="879475"/>
          </a:xfrm>
        </p:spPr>
        <p:txBody>
          <a:bodyPr>
            <a:normAutofit/>
          </a:bodyPr>
          <a:lstStyle/>
          <a:p>
            <a:pPr algn="ctr"/>
            <a:r>
              <a:rPr lang="es-CR" sz="4800" b="1" dirty="0">
                <a:solidFill>
                  <a:schemeClr val="accent5">
                    <a:lumMod val="50000"/>
                  </a:schemeClr>
                </a:solidFill>
                <a:latin typeface="Arial Rounded MT Bold" panose="020F0704030504030204" pitchFamily="34" charset="0"/>
              </a:rPr>
              <a:t>Consideraciones iniciales</a:t>
            </a:r>
            <a:endParaRPr lang="en-US" sz="4800" b="1" dirty="0">
              <a:solidFill>
                <a:schemeClr val="accent5">
                  <a:lumMod val="50000"/>
                </a:schemeClr>
              </a:solidFill>
              <a:latin typeface="Arial Rounded MT Bold" panose="020F0704030504030204" pitchFamily="34" charset="0"/>
            </a:endParaRPr>
          </a:p>
        </p:txBody>
      </p:sp>
      <p:sp>
        <p:nvSpPr>
          <p:cNvPr id="2" name="CuadroTexto 1">
            <a:extLst>
              <a:ext uri="{FF2B5EF4-FFF2-40B4-BE49-F238E27FC236}">
                <a16:creationId xmlns:a16="http://schemas.microsoft.com/office/drawing/2014/main" id="{02E88AFC-4FCE-4ADC-94D2-A49F6DCE85A3}"/>
              </a:ext>
            </a:extLst>
          </p:cNvPr>
          <p:cNvSpPr txBox="1"/>
          <p:nvPr/>
        </p:nvSpPr>
        <p:spPr>
          <a:xfrm>
            <a:off x="4031185" y="1980356"/>
            <a:ext cx="7299961" cy="3539430"/>
          </a:xfrm>
          <a:prstGeom prst="rect">
            <a:avLst/>
          </a:prstGeom>
          <a:noFill/>
        </p:spPr>
        <p:txBody>
          <a:bodyPr wrap="square" rtlCol="0">
            <a:spAutoFit/>
          </a:bodyPr>
          <a:lstStyle/>
          <a:p>
            <a:pPr marL="457200" indent="-457200">
              <a:buClr>
                <a:schemeClr val="accent6"/>
              </a:buClr>
              <a:buFont typeface="Wingdings" panose="05000000000000000000" pitchFamily="2" charset="2"/>
              <a:buChar char="ü"/>
            </a:pPr>
            <a:r>
              <a:rPr lang="es-CR" sz="2800" dirty="0">
                <a:latin typeface="+mj-lt"/>
              </a:rPr>
              <a:t>La Calculadora de Balance Hídrico deberá ser usada por aquellas </a:t>
            </a:r>
            <a:r>
              <a:rPr lang="es-CR" sz="2800" b="1" dirty="0">
                <a:solidFill>
                  <a:schemeClr val="accent1"/>
                </a:solidFill>
                <a:latin typeface="+mj-lt"/>
              </a:rPr>
              <a:t>ASADAS que no cuenten con un balance hídrico realizado en estudio técnico </a:t>
            </a:r>
            <a:r>
              <a:rPr lang="es-CR" sz="2800" dirty="0">
                <a:latin typeface="+mj-lt"/>
              </a:rPr>
              <a:t>aprobado por la ORAC respectiva.</a:t>
            </a:r>
          </a:p>
          <a:p>
            <a:pPr marL="457200" indent="-457200">
              <a:buClr>
                <a:schemeClr val="accent6"/>
              </a:buClr>
              <a:buFont typeface="Wingdings" panose="05000000000000000000" pitchFamily="2" charset="2"/>
              <a:buChar char="ü"/>
            </a:pPr>
            <a:endParaRPr lang="es-ES" sz="2800" dirty="0">
              <a:latin typeface="+mj-lt"/>
            </a:endParaRPr>
          </a:p>
          <a:p>
            <a:pPr marL="457200" indent="-457200">
              <a:buClr>
                <a:schemeClr val="accent6"/>
              </a:buClr>
              <a:buFont typeface="Wingdings" panose="05000000000000000000" pitchFamily="2" charset="2"/>
              <a:buChar char="ü"/>
            </a:pPr>
            <a:r>
              <a:rPr lang="es-ES" sz="2800" dirty="0">
                <a:latin typeface="+mj-lt"/>
              </a:rPr>
              <a:t>Esta herramienta permite </a:t>
            </a:r>
            <a:r>
              <a:rPr lang="es-ES" sz="2800" b="1" dirty="0">
                <a:solidFill>
                  <a:schemeClr val="accent6"/>
                </a:solidFill>
                <a:latin typeface="+mj-lt"/>
              </a:rPr>
              <a:t>orientar la toma de decisiones</a:t>
            </a:r>
            <a:r>
              <a:rPr lang="es-ES" sz="2800" dirty="0">
                <a:latin typeface="+mj-lt"/>
              </a:rPr>
              <a:t>, pero no reemplaza el criterio de una persona profesional experta.</a:t>
            </a:r>
            <a:endParaRPr lang="es-CR" sz="2800" dirty="0">
              <a:latin typeface="+mj-lt"/>
            </a:endParaRPr>
          </a:p>
        </p:txBody>
      </p:sp>
      <p:pic>
        <p:nvPicPr>
          <p:cNvPr id="4" name="Imagen 3">
            <a:extLst>
              <a:ext uri="{FF2B5EF4-FFF2-40B4-BE49-F238E27FC236}">
                <a16:creationId xmlns:a16="http://schemas.microsoft.com/office/drawing/2014/main" id="{AE5CFE9F-F9D6-4908-80B4-DDFA3A04765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16823" y="2299348"/>
            <a:ext cx="2648200" cy="2629597"/>
          </a:xfrm>
          <a:prstGeom prst="rect">
            <a:avLst/>
          </a:prstGeom>
        </p:spPr>
      </p:pic>
    </p:spTree>
    <p:extLst>
      <p:ext uri="{BB962C8B-B14F-4D97-AF65-F5344CB8AC3E}">
        <p14:creationId xmlns:p14="http://schemas.microsoft.com/office/powerpoint/2010/main" val="1461894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86185DA-A737-4680-B538-BCDD08453A20}"/>
              </a:ext>
            </a:extLst>
          </p:cNvPr>
          <p:cNvSpPr>
            <a:spLocks noGrp="1"/>
          </p:cNvSpPr>
          <p:nvPr>
            <p:ph type="title" idx="4294967295"/>
          </p:nvPr>
        </p:nvSpPr>
        <p:spPr>
          <a:xfrm>
            <a:off x="61844" y="0"/>
            <a:ext cx="12130156" cy="1262743"/>
          </a:xfrm>
        </p:spPr>
        <p:txBody>
          <a:bodyPr>
            <a:normAutofit/>
          </a:bodyPr>
          <a:lstStyle/>
          <a:p>
            <a:pPr algn="ctr"/>
            <a:r>
              <a:rPr lang="es-CR" sz="4800" b="1" dirty="0">
                <a:solidFill>
                  <a:schemeClr val="accent5">
                    <a:lumMod val="50000"/>
                  </a:schemeClr>
                </a:solidFill>
                <a:latin typeface="Arial Rounded MT Bold" panose="020F0704030504030204" pitchFamily="34" charset="0"/>
              </a:rPr>
              <a:t>¿Qué información se puede editar?</a:t>
            </a:r>
            <a:endParaRPr lang="en-US" sz="4800" b="1" dirty="0">
              <a:solidFill>
                <a:schemeClr val="accent5">
                  <a:lumMod val="50000"/>
                </a:schemeClr>
              </a:solidFill>
              <a:latin typeface="Arial Rounded MT Bold" panose="020F0704030504030204" pitchFamily="34" charset="0"/>
            </a:endParaRPr>
          </a:p>
        </p:txBody>
      </p:sp>
      <p:sp>
        <p:nvSpPr>
          <p:cNvPr id="2" name="CuadroTexto 1">
            <a:extLst>
              <a:ext uri="{FF2B5EF4-FFF2-40B4-BE49-F238E27FC236}">
                <a16:creationId xmlns:a16="http://schemas.microsoft.com/office/drawing/2014/main" id="{02E88AFC-4FCE-4ADC-94D2-A49F6DCE85A3}"/>
              </a:ext>
            </a:extLst>
          </p:cNvPr>
          <p:cNvSpPr txBox="1"/>
          <p:nvPr/>
        </p:nvSpPr>
        <p:spPr>
          <a:xfrm>
            <a:off x="1792515" y="4081788"/>
            <a:ext cx="4891571" cy="2062103"/>
          </a:xfrm>
          <a:prstGeom prst="rect">
            <a:avLst/>
          </a:prstGeom>
          <a:noFill/>
        </p:spPr>
        <p:txBody>
          <a:bodyPr wrap="square" rtlCol="0">
            <a:spAutoFit/>
          </a:bodyPr>
          <a:lstStyle/>
          <a:p>
            <a:pPr marL="742950" lvl="1" indent="-285750">
              <a:buClr>
                <a:schemeClr val="accent6"/>
              </a:buClr>
              <a:buFont typeface="Wingdings" panose="05000000000000000000" pitchFamily="2" charset="2"/>
              <a:buChar char="ü"/>
            </a:pPr>
            <a:r>
              <a:rPr lang="es-CR" sz="3200" dirty="0">
                <a:latin typeface="+mj-lt"/>
              </a:rPr>
              <a:t>Balance Hídrico</a:t>
            </a:r>
          </a:p>
          <a:p>
            <a:pPr marL="742950" lvl="1" indent="-285750">
              <a:buClr>
                <a:schemeClr val="accent6"/>
              </a:buClr>
              <a:buFont typeface="Wingdings" panose="05000000000000000000" pitchFamily="2" charset="2"/>
              <a:buChar char="ü"/>
            </a:pPr>
            <a:r>
              <a:rPr lang="es-CR" sz="3200" dirty="0">
                <a:latin typeface="+mj-lt"/>
              </a:rPr>
              <a:t>Servicios Equivalentes</a:t>
            </a:r>
          </a:p>
          <a:p>
            <a:pPr marL="742950" lvl="1" indent="-285750">
              <a:buClr>
                <a:schemeClr val="accent6"/>
              </a:buClr>
              <a:buFont typeface="Wingdings" panose="05000000000000000000" pitchFamily="2" charset="2"/>
              <a:buChar char="ü"/>
            </a:pPr>
            <a:r>
              <a:rPr lang="es-CR" sz="3200" dirty="0">
                <a:latin typeface="+mj-lt"/>
              </a:rPr>
              <a:t>Dotación según medición</a:t>
            </a:r>
          </a:p>
        </p:txBody>
      </p:sp>
      <p:sp>
        <p:nvSpPr>
          <p:cNvPr id="4" name="CuadroTexto 3">
            <a:extLst>
              <a:ext uri="{FF2B5EF4-FFF2-40B4-BE49-F238E27FC236}">
                <a16:creationId xmlns:a16="http://schemas.microsoft.com/office/drawing/2014/main" id="{79274C65-B313-4261-B8A0-19B6726E8A9F}"/>
              </a:ext>
            </a:extLst>
          </p:cNvPr>
          <p:cNvSpPr txBox="1"/>
          <p:nvPr/>
        </p:nvSpPr>
        <p:spPr>
          <a:xfrm>
            <a:off x="7228116" y="4081788"/>
            <a:ext cx="3919115" cy="2062103"/>
          </a:xfrm>
          <a:prstGeom prst="rect">
            <a:avLst/>
          </a:prstGeom>
          <a:noFill/>
        </p:spPr>
        <p:txBody>
          <a:bodyPr wrap="square" rtlCol="0">
            <a:spAutoFit/>
          </a:bodyPr>
          <a:lstStyle/>
          <a:p>
            <a:pPr marL="742950" lvl="1" indent="-285750">
              <a:buClr>
                <a:srgbClr val="C00000"/>
              </a:buClr>
              <a:buFont typeface="Wingdings" panose="05000000000000000000" pitchFamily="2" charset="2"/>
              <a:buChar char="û"/>
            </a:pPr>
            <a:r>
              <a:rPr lang="es-CR" sz="3200" dirty="0">
                <a:latin typeface="+mj-lt"/>
              </a:rPr>
              <a:t>INEC</a:t>
            </a:r>
          </a:p>
          <a:p>
            <a:pPr marL="742950" lvl="1" indent="-285750">
              <a:buClr>
                <a:srgbClr val="C00000"/>
              </a:buClr>
              <a:buFont typeface="Wingdings" panose="05000000000000000000" pitchFamily="2" charset="2"/>
              <a:buChar char="û"/>
            </a:pPr>
            <a:r>
              <a:rPr lang="es-CR" sz="3200" dirty="0">
                <a:latin typeface="+mj-lt"/>
              </a:rPr>
              <a:t>Datos</a:t>
            </a:r>
          </a:p>
          <a:p>
            <a:pPr marL="742950" lvl="1" indent="-285750">
              <a:buClr>
                <a:srgbClr val="C00000"/>
              </a:buClr>
              <a:buFont typeface="Wingdings" panose="05000000000000000000" pitchFamily="2" charset="2"/>
              <a:buChar char="û"/>
            </a:pPr>
            <a:r>
              <a:rPr lang="es-CR" sz="3200" dirty="0">
                <a:latin typeface="+mj-lt"/>
              </a:rPr>
              <a:t>Cálculo dotación y crecimiento</a:t>
            </a:r>
          </a:p>
        </p:txBody>
      </p:sp>
      <p:pic>
        <p:nvPicPr>
          <p:cNvPr id="5" name="Imagen 4">
            <a:extLst>
              <a:ext uri="{FF2B5EF4-FFF2-40B4-BE49-F238E27FC236}">
                <a16:creationId xmlns:a16="http://schemas.microsoft.com/office/drawing/2014/main" id="{97B93AE8-D069-472D-A0E0-5881C230475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50942" y="1675020"/>
            <a:ext cx="1988717" cy="1999184"/>
          </a:xfrm>
          <a:prstGeom prst="rect">
            <a:avLst/>
          </a:prstGeom>
        </p:spPr>
      </p:pic>
      <p:pic>
        <p:nvPicPr>
          <p:cNvPr id="6" name="Imagen 5">
            <a:extLst>
              <a:ext uri="{FF2B5EF4-FFF2-40B4-BE49-F238E27FC236}">
                <a16:creationId xmlns:a16="http://schemas.microsoft.com/office/drawing/2014/main" id="{5216B0FF-7AA0-425A-B7CF-343D704C5F6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79398" y="1675020"/>
            <a:ext cx="2004544" cy="1999184"/>
          </a:xfrm>
          <a:prstGeom prst="rect">
            <a:avLst/>
          </a:prstGeom>
        </p:spPr>
      </p:pic>
      <p:sp>
        <p:nvSpPr>
          <p:cNvPr id="7" name="CuadroTexto 6">
            <a:extLst>
              <a:ext uri="{FF2B5EF4-FFF2-40B4-BE49-F238E27FC236}">
                <a16:creationId xmlns:a16="http://schemas.microsoft.com/office/drawing/2014/main" id="{A568887E-6996-4B93-940C-6B96367A7D1C}"/>
              </a:ext>
            </a:extLst>
          </p:cNvPr>
          <p:cNvSpPr txBox="1"/>
          <p:nvPr/>
        </p:nvSpPr>
        <p:spPr>
          <a:xfrm rot="16200000">
            <a:off x="-886232" y="3789401"/>
            <a:ext cx="3712656" cy="584775"/>
          </a:xfrm>
          <a:prstGeom prst="rect">
            <a:avLst/>
          </a:prstGeom>
          <a:noFill/>
        </p:spPr>
        <p:txBody>
          <a:bodyPr wrap="square" rtlCol="0">
            <a:spAutoFit/>
          </a:bodyPr>
          <a:lstStyle/>
          <a:p>
            <a:pPr algn="ctr"/>
            <a:r>
              <a:rPr lang="es-ES" sz="3200" dirty="0">
                <a:latin typeface="+mj-lt"/>
              </a:rPr>
              <a:t>Hojas de trabajo</a:t>
            </a:r>
            <a:endParaRPr lang="es-CR" sz="3200" dirty="0">
              <a:latin typeface="+mj-lt"/>
            </a:endParaRPr>
          </a:p>
        </p:txBody>
      </p:sp>
      <p:sp>
        <p:nvSpPr>
          <p:cNvPr id="8" name="Abrir llave 7">
            <a:extLst>
              <a:ext uri="{FF2B5EF4-FFF2-40B4-BE49-F238E27FC236}">
                <a16:creationId xmlns:a16="http://schemas.microsoft.com/office/drawing/2014/main" id="{1C2073B6-E9C5-4B38-97CB-66F062F98DC9}"/>
              </a:ext>
            </a:extLst>
          </p:cNvPr>
          <p:cNvSpPr/>
          <p:nvPr/>
        </p:nvSpPr>
        <p:spPr>
          <a:xfrm>
            <a:off x="1582058" y="1675020"/>
            <a:ext cx="420914" cy="4468871"/>
          </a:xfrm>
          <a:prstGeom prst="leftBrace">
            <a:avLst>
              <a:gd name="adj1" fmla="val 114785"/>
              <a:gd name="adj2" fmla="val 49720"/>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R"/>
          </a:p>
        </p:txBody>
      </p:sp>
    </p:spTree>
    <p:extLst>
      <p:ext uri="{BB962C8B-B14F-4D97-AF65-F5344CB8AC3E}">
        <p14:creationId xmlns:p14="http://schemas.microsoft.com/office/powerpoint/2010/main" val="4222744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32CD728B-0958-4F4F-B4E3-66B6AD2D852A}"/>
              </a:ext>
            </a:extLst>
          </p:cNvPr>
          <p:cNvPicPr>
            <a:picLocks noChangeAspect="1"/>
          </p:cNvPicPr>
          <p:nvPr/>
        </p:nvPicPr>
        <p:blipFill>
          <a:blip r:embed="rId2"/>
          <a:stretch>
            <a:fillRect/>
          </a:stretch>
        </p:blipFill>
        <p:spPr>
          <a:xfrm>
            <a:off x="709226" y="3111181"/>
            <a:ext cx="10835392" cy="2805162"/>
          </a:xfrm>
          <a:prstGeom prst="rect">
            <a:avLst/>
          </a:prstGeom>
        </p:spPr>
      </p:pic>
      <p:sp>
        <p:nvSpPr>
          <p:cNvPr id="6" name="Title 1">
            <a:extLst>
              <a:ext uri="{FF2B5EF4-FFF2-40B4-BE49-F238E27FC236}">
                <a16:creationId xmlns:a16="http://schemas.microsoft.com/office/drawing/2014/main" id="{FA78F3DF-CF01-4501-9C01-328BB6E3F5F3}"/>
              </a:ext>
            </a:extLst>
          </p:cNvPr>
          <p:cNvSpPr txBox="1">
            <a:spLocks/>
          </p:cNvSpPr>
          <p:nvPr/>
        </p:nvSpPr>
        <p:spPr>
          <a:xfrm>
            <a:off x="61844" y="0"/>
            <a:ext cx="12130156" cy="20855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800" b="1" dirty="0">
                <a:solidFill>
                  <a:schemeClr val="accent5">
                    <a:lumMod val="50000"/>
                  </a:schemeClr>
                </a:solidFill>
                <a:latin typeface="Arial Rounded MT Bold" panose="020F0704030504030204" pitchFamily="34" charset="0"/>
              </a:rPr>
              <a:t>Considerar que…</a:t>
            </a:r>
            <a:endParaRPr lang="en-US" sz="4800" b="1" dirty="0">
              <a:solidFill>
                <a:schemeClr val="accent5">
                  <a:lumMod val="50000"/>
                </a:schemeClr>
              </a:solidFill>
              <a:latin typeface="Arial Rounded MT Bold" panose="020F0704030504030204" pitchFamily="34" charset="0"/>
            </a:endParaRPr>
          </a:p>
        </p:txBody>
      </p:sp>
      <p:sp>
        <p:nvSpPr>
          <p:cNvPr id="7" name="CuadroTexto 6">
            <a:extLst>
              <a:ext uri="{FF2B5EF4-FFF2-40B4-BE49-F238E27FC236}">
                <a16:creationId xmlns:a16="http://schemas.microsoft.com/office/drawing/2014/main" id="{4946ABF0-2E35-49F9-9B2B-42956097EBEA}"/>
              </a:ext>
            </a:extLst>
          </p:cNvPr>
          <p:cNvSpPr txBox="1"/>
          <p:nvPr/>
        </p:nvSpPr>
        <p:spPr>
          <a:xfrm>
            <a:off x="1166141" y="2044322"/>
            <a:ext cx="9921562" cy="584775"/>
          </a:xfrm>
          <a:prstGeom prst="rect">
            <a:avLst/>
          </a:prstGeom>
          <a:noFill/>
        </p:spPr>
        <p:txBody>
          <a:bodyPr wrap="none" rtlCol="0">
            <a:spAutoFit/>
          </a:bodyPr>
          <a:lstStyle/>
          <a:p>
            <a:r>
              <a:rPr lang="es-ES" sz="3200" dirty="0">
                <a:latin typeface="+mj-lt"/>
              </a:rPr>
              <a:t>La herramienta se adapta según la información disponible:</a:t>
            </a:r>
            <a:endParaRPr lang="es-CR" sz="3200" dirty="0">
              <a:latin typeface="+mj-lt"/>
            </a:endParaRPr>
          </a:p>
        </p:txBody>
      </p:sp>
    </p:spTree>
    <p:extLst>
      <p:ext uri="{BB962C8B-B14F-4D97-AF65-F5344CB8AC3E}">
        <p14:creationId xmlns:p14="http://schemas.microsoft.com/office/powerpoint/2010/main" val="556017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86185DA-A737-4680-B538-BCDD08453A20}"/>
              </a:ext>
            </a:extLst>
          </p:cNvPr>
          <p:cNvSpPr>
            <a:spLocks noGrp="1"/>
          </p:cNvSpPr>
          <p:nvPr>
            <p:ph type="title" idx="4294967295"/>
          </p:nvPr>
        </p:nvSpPr>
        <p:spPr>
          <a:xfrm>
            <a:off x="0" y="179475"/>
            <a:ext cx="12192000" cy="879475"/>
          </a:xfrm>
        </p:spPr>
        <p:txBody>
          <a:bodyPr>
            <a:normAutofit/>
          </a:bodyPr>
          <a:lstStyle/>
          <a:p>
            <a:pPr algn="ctr"/>
            <a:r>
              <a:rPr lang="es-CR" sz="4800" b="1" dirty="0">
                <a:solidFill>
                  <a:schemeClr val="accent5">
                    <a:lumMod val="50000"/>
                  </a:schemeClr>
                </a:solidFill>
                <a:latin typeface="Arial Rounded MT Bold" panose="020F0704030504030204" pitchFamily="34" charset="0"/>
              </a:rPr>
              <a:t>Pasos para el ingreso de datos</a:t>
            </a:r>
            <a:endParaRPr lang="en-US" sz="4800" b="1" dirty="0">
              <a:solidFill>
                <a:schemeClr val="accent5">
                  <a:lumMod val="50000"/>
                </a:schemeClr>
              </a:solidFill>
              <a:latin typeface="Arial Rounded MT Bold" panose="020F0704030504030204" pitchFamily="34" charset="0"/>
            </a:endParaRPr>
          </a:p>
        </p:txBody>
      </p:sp>
      <p:graphicFrame>
        <p:nvGraphicFramePr>
          <p:cNvPr id="9" name="Tabla 8">
            <a:extLst>
              <a:ext uri="{FF2B5EF4-FFF2-40B4-BE49-F238E27FC236}">
                <a16:creationId xmlns:a16="http://schemas.microsoft.com/office/drawing/2014/main" id="{1647B7E4-1DB2-4415-831C-A7158736C54B}"/>
              </a:ext>
            </a:extLst>
          </p:cNvPr>
          <p:cNvGraphicFramePr>
            <a:graphicFrameLocks noGrp="1"/>
          </p:cNvGraphicFramePr>
          <p:nvPr>
            <p:extLst>
              <p:ext uri="{D42A27DB-BD31-4B8C-83A1-F6EECF244321}">
                <p14:modId xmlns:p14="http://schemas.microsoft.com/office/powerpoint/2010/main" val="1478163336"/>
              </p:ext>
            </p:extLst>
          </p:nvPr>
        </p:nvGraphicFramePr>
        <p:xfrm>
          <a:off x="1698598" y="1350533"/>
          <a:ext cx="8794804" cy="5192419"/>
        </p:xfrm>
        <a:graphic>
          <a:graphicData uri="http://schemas.openxmlformats.org/drawingml/2006/table">
            <a:tbl>
              <a:tblPr/>
              <a:tblGrid>
                <a:gridCol w="8794804">
                  <a:extLst>
                    <a:ext uri="{9D8B030D-6E8A-4147-A177-3AD203B41FA5}">
                      <a16:colId xmlns:a16="http://schemas.microsoft.com/office/drawing/2014/main" val="2961242166"/>
                    </a:ext>
                  </a:extLst>
                </a:gridCol>
              </a:tblGrid>
              <a:tr h="685998">
                <a:tc>
                  <a:txBody>
                    <a:bodyPr/>
                    <a:lstStyle/>
                    <a:p>
                      <a:pPr algn="l" fontAlgn="b"/>
                      <a:r>
                        <a:rPr lang="es-ES" sz="2000" b="1" i="1" u="none" strike="noStrike" dirty="0">
                          <a:solidFill>
                            <a:srgbClr val="000000"/>
                          </a:solidFill>
                          <a:effectLst/>
                          <a:latin typeface="Calibri" panose="020F0502020204030204" pitchFamily="34" charset="0"/>
                        </a:rPr>
                        <a:t>1.Información General: </a:t>
                      </a:r>
                      <a:r>
                        <a:rPr lang="es-ES" sz="2000" b="0" i="1" u="none" strike="noStrike" dirty="0">
                          <a:solidFill>
                            <a:srgbClr val="000000"/>
                          </a:solidFill>
                          <a:effectLst/>
                          <a:latin typeface="Calibri" panose="020F0502020204030204" pitchFamily="34" charset="0"/>
                        </a:rPr>
                        <a:t>Llenar con el IDEO, nombre de la ASADA, tipo de población, provincia, cantón y distrito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4E4"/>
                    </a:solidFill>
                  </a:tcPr>
                </a:tc>
                <a:extLst>
                  <a:ext uri="{0D108BD9-81ED-4DB2-BD59-A6C34878D82A}">
                    <a16:rowId xmlns:a16="http://schemas.microsoft.com/office/drawing/2014/main" val="334912357"/>
                  </a:ext>
                </a:extLst>
              </a:tr>
              <a:tr h="342999">
                <a:tc>
                  <a:txBody>
                    <a:bodyPr/>
                    <a:lstStyle/>
                    <a:p>
                      <a:pPr algn="l" fontAlgn="b"/>
                      <a:endParaRPr lang="es-ES" sz="2000" b="0" i="1"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1320637"/>
                  </a:ext>
                </a:extLst>
              </a:tr>
              <a:tr h="685998">
                <a:tc>
                  <a:txBody>
                    <a:bodyPr/>
                    <a:lstStyle/>
                    <a:p>
                      <a:pPr algn="l" fontAlgn="b"/>
                      <a:r>
                        <a:rPr lang="es-ES" sz="2000" b="1" i="1" u="none" strike="noStrike" dirty="0">
                          <a:solidFill>
                            <a:srgbClr val="000000"/>
                          </a:solidFill>
                          <a:effectLst/>
                          <a:latin typeface="Calibri" panose="020F0502020204030204" pitchFamily="34" charset="0"/>
                        </a:rPr>
                        <a:t>2. Fuentes de Abastecimiento: </a:t>
                      </a:r>
                      <a:r>
                        <a:rPr lang="es-ES" sz="2000" b="0" i="1" u="none" strike="noStrike" dirty="0">
                          <a:solidFill>
                            <a:srgbClr val="000000"/>
                          </a:solidFill>
                          <a:effectLst/>
                          <a:latin typeface="Calibri" panose="020F0502020204030204" pitchFamily="34" charset="0"/>
                        </a:rPr>
                        <a:t>Ingresar los caudales de producción de pozos y nacientes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45073924"/>
                  </a:ext>
                </a:extLst>
              </a:tr>
              <a:tr h="342999">
                <a:tc>
                  <a:txBody>
                    <a:bodyPr/>
                    <a:lstStyle/>
                    <a:p>
                      <a:pPr algn="l" fontAlgn="b"/>
                      <a:endParaRPr lang="es-ES" sz="2000" b="0" i="1"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7573133"/>
                  </a:ext>
                </a:extLst>
              </a:tr>
              <a:tr h="1714995">
                <a:tc>
                  <a:txBody>
                    <a:bodyPr/>
                    <a:lstStyle/>
                    <a:p>
                      <a:pPr algn="l" fontAlgn="b"/>
                      <a:r>
                        <a:rPr lang="es-ES" sz="2000" b="1" i="1" u="none" strike="noStrike" dirty="0">
                          <a:solidFill>
                            <a:srgbClr val="000000"/>
                          </a:solidFill>
                          <a:effectLst/>
                          <a:latin typeface="Calibri" panose="020F0502020204030204" pitchFamily="34" charset="0"/>
                        </a:rPr>
                        <a:t>3. Cálculo de la Demanda: </a:t>
                      </a:r>
                      <a:r>
                        <a:rPr lang="es-ES" sz="2000" b="0" i="1" u="none" strike="noStrike" dirty="0">
                          <a:solidFill>
                            <a:srgbClr val="000000"/>
                          </a:solidFill>
                          <a:effectLst/>
                          <a:latin typeface="Calibri" panose="020F0502020204030204" pitchFamily="34" charset="0"/>
                        </a:rPr>
                        <a:t>Ingresar el intervalo de análisis (5 años es lo más común). Llenar la hoja "Servicios Equivalentes" si cuenta con levantamiento de actividades comerciales, industriales, agrícolas, educativas, etc. Llenar la hoja "Dotación según medición" si cuenta con registros de </a:t>
                      </a:r>
                      <a:r>
                        <a:rPr lang="es-ES" sz="2000" b="0" i="1" u="none" strike="noStrike" dirty="0" err="1">
                          <a:solidFill>
                            <a:srgbClr val="000000"/>
                          </a:solidFill>
                          <a:effectLst/>
                          <a:latin typeface="Calibri" panose="020F0502020204030204" pitchFamily="34" charset="0"/>
                        </a:rPr>
                        <a:t>micromedición</a:t>
                      </a:r>
                      <a:r>
                        <a:rPr lang="es-ES" sz="2000" b="0" i="1" u="none" strike="noStrike" dirty="0">
                          <a:solidFill>
                            <a:srgbClr val="000000"/>
                          </a:solidFill>
                          <a:effectLst/>
                          <a:latin typeface="Calibri" panose="020F0502020204030204" pitchFamily="34" charset="0"/>
                        </a:rPr>
                        <a:t> y </a:t>
                      </a:r>
                      <a:r>
                        <a:rPr lang="es-ES" sz="2000" b="0" i="1" u="none" strike="noStrike" dirty="0" err="1">
                          <a:solidFill>
                            <a:srgbClr val="000000"/>
                          </a:solidFill>
                          <a:effectLst/>
                          <a:latin typeface="Calibri" panose="020F0502020204030204" pitchFamily="34" charset="0"/>
                        </a:rPr>
                        <a:t>macromedición</a:t>
                      </a:r>
                      <a:r>
                        <a:rPr lang="es-ES" sz="2000" b="0" i="1" u="none" strike="noStrike" dirty="0">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83315844"/>
                  </a:ext>
                </a:extLst>
              </a:tr>
              <a:tr h="390433">
                <a:tc>
                  <a:txBody>
                    <a:bodyPr/>
                    <a:lstStyle/>
                    <a:p>
                      <a:pPr algn="l" fontAlgn="b"/>
                      <a:endParaRPr lang="es-ES" sz="2000" b="0" i="1"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74817270"/>
                  </a:ext>
                </a:extLst>
              </a:tr>
              <a:tr h="1028997">
                <a:tc>
                  <a:txBody>
                    <a:bodyPr/>
                    <a:lstStyle/>
                    <a:p>
                      <a:pPr algn="l" fontAlgn="t"/>
                      <a:r>
                        <a:rPr lang="es-ES" sz="2000" b="1" i="1" u="none" strike="noStrike" dirty="0">
                          <a:solidFill>
                            <a:srgbClr val="000000"/>
                          </a:solidFill>
                          <a:effectLst/>
                          <a:latin typeface="Calibri" panose="020F0502020204030204" pitchFamily="34" charset="0"/>
                        </a:rPr>
                        <a:t>4. Cálculo de la Producción: </a:t>
                      </a:r>
                      <a:r>
                        <a:rPr lang="es-ES" sz="2000" b="0" i="1" u="none" strike="noStrike" dirty="0">
                          <a:solidFill>
                            <a:srgbClr val="000000"/>
                          </a:solidFill>
                          <a:effectLst/>
                          <a:latin typeface="Calibri" panose="020F0502020204030204" pitchFamily="34" charset="0"/>
                        </a:rPr>
                        <a:t>En caso de contar con estudios o registros que evidencien una tendencia de reducción en la producción de las fuentes, se debe ingresar el porcentaje de reducción anual de producción</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532823677"/>
                  </a:ext>
                </a:extLst>
              </a:tr>
            </a:tbl>
          </a:graphicData>
        </a:graphic>
      </p:graphicFrame>
    </p:spTree>
    <p:extLst>
      <p:ext uri="{BB962C8B-B14F-4D97-AF65-F5344CB8AC3E}">
        <p14:creationId xmlns:p14="http://schemas.microsoft.com/office/powerpoint/2010/main" val="3489823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86185DA-A737-4680-B538-BCDD08453A20}"/>
              </a:ext>
            </a:extLst>
          </p:cNvPr>
          <p:cNvSpPr>
            <a:spLocks noGrp="1"/>
          </p:cNvSpPr>
          <p:nvPr>
            <p:ph type="title" idx="4294967295"/>
          </p:nvPr>
        </p:nvSpPr>
        <p:spPr>
          <a:xfrm>
            <a:off x="0" y="179475"/>
            <a:ext cx="12192000" cy="879475"/>
          </a:xfrm>
        </p:spPr>
        <p:txBody>
          <a:bodyPr>
            <a:normAutofit/>
          </a:bodyPr>
          <a:lstStyle/>
          <a:p>
            <a:pPr algn="ctr"/>
            <a:r>
              <a:rPr lang="es-CR" sz="4800" b="1" dirty="0">
                <a:solidFill>
                  <a:schemeClr val="accent5">
                    <a:lumMod val="50000"/>
                  </a:schemeClr>
                </a:solidFill>
                <a:latin typeface="Arial Rounded MT Bold" panose="020F0704030504030204" pitchFamily="34" charset="0"/>
              </a:rPr>
              <a:t>Pasos para el ingreso de datos</a:t>
            </a:r>
            <a:endParaRPr lang="en-US" sz="4800" b="1" dirty="0">
              <a:solidFill>
                <a:schemeClr val="accent5">
                  <a:lumMod val="50000"/>
                </a:schemeClr>
              </a:solidFill>
              <a:latin typeface="Arial Rounded MT Bold" panose="020F0704030504030204" pitchFamily="34" charset="0"/>
            </a:endParaRPr>
          </a:p>
        </p:txBody>
      </p:sp>
      <p:graphicFrame>
        <p:nvGraphicFramePr>
          <p:cNvPr id="9" name="Tabla 8">
            <a:extLst>
              <a:ext uri="{FF2B5EF4-FFF2-40B4-BE49-F238E27FC236}">
                <a16:creationId xmlns:a16="http://schemas.microsoft.com/office/drawing/2014/main" id="{1647B7E4-1DB2-4415-831C-A7158736C54B}"/>
              </a:ext>
            </a:extLst>
          </p:cNvPr>
          <p:cNvGraphicFramePr>
            <a:graphicFrameLocks noGrp="1"/>
          </p:cNvGraphicFramePr>
          <p:nvPr>
            <p:extLst>
              <p:ext uri="{D42A27DB-BD31-4B8C-83A1-F6EECF244321}">
                <p14:modId xmlns:p14="http://schemas.microsoft.com/office/powerpoint/2010/main" val="295479219"/>
              </p:ext>
            </p:extLst>
          </p:nvPr>
        </p:nvGraphicFramePr>
        <p:xfrm>
          <a:off x="1266825" y="1582293"/>
          <a:ext cx="8794804" cy="685998"/>
        </p:xfrm>
        <a:graphic>
          <a:graphicData uri="http://schemas.openxmlformats.org/drawingml/2006/table">
            <a:tbl>
              <a:tblPr/>
              <a:tblGrid>
                <a:gridCol w="8794804">
                  <a:extLst>
                    <a:ext uri="{9D8B030D-6E8A-4147-A177-3AD203B41FA5}">
                      <a16:colId xmlns:a16="http://schemas.microsoft.com/office/drawing/2014/main" val="2961242166"/>
                    </a:ext>
                  </a:extLst>
                </a:gridCol>
              </a:tblGrid>
              <a:tr h="685998">
                <a:tc>
                  <a:txBody>
                    <a:bodyPr/>
                    <a:lstStyle/>
                    <a:p>
                      <a:pPr algn="l" fontAlgn="b"/>
                      <a:r>
                        <a:rPr lang="es-ES" sz="2000" b="1" i="1" u="none" strike="noStrike" dirty="0">
                          <a:solidFill>
                            <a:srgbClr val="000000"/>
                          </a:solidFill>
                          <a:effectLst/>
                          <a:latin typeface="Calibri" panose="020F0502020204030204" pitchFamily="34" charset="0"/>
                        </a:rPr>
                        <a:t>1.Información General: </a:t>
                      </a:r>
                      <a:r>
                        <a:rPr lang="es-ES" sz="2000" b="0" i="1" u="none" strike="noStrike" dirty="0">
                          <a:solidFill>
                            <a:srgbClr val="000000"/>
                          </a:solidFill>
                          <a:effectLst/>
                          <a:latin typeface="Calibri" panose="020F0502020204030204" pitchFamily="34" charset="0"/>
                        </a:rPr>
                        <a:t>Llenar con el IDEO, nombre de la ASADA, tipo de población, provincia, cantón y distrito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4E4"/>
                    </a:solidFill>
                  </a:tcPr>
                </a:tc>
                <a:extLst>
                  <a:ext uri="{0D108BD9-81ED-4DB2-BD59-A6C34878D82A}">
                    <a16:rowId xmlns:a16="http://schemas.microsoft.com/office/drawing/2014/main" val="334912357"/>
                  </a:ext>
                </a:extLst>
              </a:tr>
            </a:tbl>
          </a:graphicData>
        </a:graphic>
      </p:graphicFrame>
      <p:pic>
        <p:nvPicPr>
          <p:cNvPr id="2" name="Imagen 1">
            <a:extLst>
              <a:ext uri="{FF2B5EF4-FFF2-40B4-BE49-F238E27FC236}">
                <a16:creationId xmlns:a16="http://schemas.microsoft.com/office/drawing/2014/main" id="{82ECCEFA-0846-4503-A384-469C4345657B}"/>
              </a:ext>
            </a:extLst>
          </p:cNvPr>
          <p:cNvPicPr>
            <a:picLocks noChangeAspect="1"/>
          </p:cNvPicPr>
          <p:nvPr/>
        </p:nvPicPr>
        <p:blipFill>
          <a:blip r:embed="rId2"/>
          <a:stretch>
            <a:fillRect/>
          </a:stretch>
        </p:blipFill>
        <p:spPr>
          <a:xfrm>
            <a:off x="1266825" y="2791634"/>
            <a:ext cx="9658350" cy="3238500"/>
          </a:xfrm>
          <a:prstGeom prst="rect">
            <a:avLst/>
          </a:prstGeom>
        </p:spPr>
      </p:pic>
    </p:spTree>
    <p:extLst>
      <p:ext uri="{BB962C8B-B14F-4D97-AF65-F5344CB8AC3E}">
        <p14:creationId xmlns:p14="http://schemas.microsoft.com/office/powerpoint/2010/main" val="564210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86185DA-A737-4680-B538-BCDD08453A20}"/>
              </a:ext>
            </a:extLst>
          </p:cNvPr>
          <p:cNvSpPr>
            <a:spLocks noGrp="1"/>
          </p:cNvSpPr>
          <p:nvPr>
            <p:ph type="title" idx="4294967295"/>
          </p:nvPr>
        </p:nvSpPr>
        <p:spPr>
          <a:xfrm>
            <a:off x="0" y="179475"/>
            <a:ext cx="12192000" cy="879475"/>
          </a:xfrm>
        </p:spPr>
        <p:txBody>
          <a:bodyPr>
            <a:normAutofit/>
          </a:bodyPr>
          <a:lstStyle/>
          <a:p>
            <a:pPr algn="ctr"/>
            <a:r>
              <a:rPr lang="es-CR" sz="4800" b="1" dirty="0">
                <a:solidFill>
                  <a:schemeClr val="accent5">
                    <a:lumMod val="50000"/>
                  </a:schemeClr>
                </a:solidFill>
                <a:latin typeface="Arial Rounded MT Bold" panose="020F0704030504030204" pitchFamily="34" charset="0"/>
              </a:rPr>
              <a:t>Pasos para el ingreso de datos</a:t>
            </a:r>
            <a:endParaRPr lang="en-US" sz="4800" b="1" dirty="0">
              <a:solidFill>
                <a:schemeClr val="accent5">
                  <a:lumMod val="50000"/>
                </a:schemeClr>
              </a:solidFill>
              <a:latin typeface="Arial Rounded MT Bold" panose="020F0704030504030204" pitchFamily="34" charset="0"/>
            </a:endParaRPr>
          </a:p>
        </p:txBody>
      </p:sp>
      <p:graphicFrame>
        <p:nvGraphicFramePr>
          <p:cNvPr id="9" name="Tabla 8">
            <a:extLst>
              <a:ext uri="{FF2B5EF4-FFF2-40B4-BE49-F238E27FC236}">
                <a16:creationId xmlns:a16="http://schemas.microsoft.com/office/drawing/2014/main" id="{1647B7E4-1DB2-4415-831C-A7158736C54B}"/>
              </a:ext>
            </a:extLst>
          </p:cNvPr>
          <p:cNvGraphicFramePr>
            <a:graphicFrameLocks noGrp="1"/>
          </p:cNvGraphicFramePr>
          <p:nvPr>
            <p:extLst>
              <p:ext uri="{D42A27DB-BD31-4B8C-83A1-F6EECF244321}">
                <p14:modId xmlns:p14="http://schemas.microsoft.com/office/powerpoint/2010/main" val="65137374"/>
              </p:ext>
            </p:extLst>
          </p:nvPr>
        </p:nvGraphicFramePr>
        <p:xfrm>
          <a:off x="650855" y="1321504"/>
          <a:ext cx="8794804" cy="685998"/>
        </p:xfrm>
        <a:graphic>
          <a:graphicData uri="http://schemas.openxmlformats.org/drawingml/2006/table">
            <a:tbl>
              <a:tblPr/>
              <a:tblGrid>
                <a:gridCol w="8794804">
                  <a:extLst>
                    <a:ext uri="{9D8B030D-6E8A-4147-A177-3AD203B41FA5}">
                      <a16:colId xmlns:a16="http://schemas.microsoft.com/office/drawing/2014/main" val="2961242166"/>
                    </a:ext>
                  </a:extLst>
                </a:gridCol>
              </a:tblGrid>
              <a:tr h="685998">
                <a:tc>
                  <a:txBody>
                    <a:bodyPr/>
                    <a:lstStyle/>
                    <a:p>
                      <a:pPr algn="l" fontAlgn="b"/>
                      <a:r>
                        <a:rPr lang="es-ES" sz="2000" b="1" i="1" u="none" strike="noStrike" dirty="0">
                          <a:solidFill>
                            <a:srgbClr val="000000"/>
                          </a:solidFill>
                          <a:effectLst/>
                          <a:latin typeface="Calibri" panose="020F0502020204030204" pitchFamily="34" charset="0"/>
                        </a:rPr>
                        <a:t>2. Fuentes de Abastecimiento: </a:t>
                      </a:r>
                      <a:r>
                        <a:rPr lang="es-ES" sz="2000" b="0" i="1" u="none" strike="noStrike" dirty="0">
                          <a:solidFill>
                            <a:srgbClr val="000000"/>
                          </a:solidFill>
                          <a:effectLst/>
                          <a:latin typeface="Calibri" panose="020F0502020204030204" pitchFamily="34" charset="0"/>
                        </a:rPr>
                        <a:t>Ingresar los caudales de producción de pozos y nacientes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45073924"/>
                  </a:ext>
                </a:extLst>
              </a:tr>
            </a:tbl>
          </a:graphicData>
        </a:graphic>
      </p:graphicFrame>
      <p:pic>
        <p:nvPicPr>
          <p:cNvPr id="2" name="Imagen 1">
            <a:extLst>
              <a:ext uri="{FF2B5EF4-FFF2-40B4-BE49-F238E27FC236}">
                <a16:creationId xmlns:a16="http://schemas.microsoft.com/office/drawing/2014/main" id="{3DB5F922-91CA-4BDB-BDA8-69673920F87E}"/>
              </a:ext>
            </a:extLst>
          </p:cNvPr>
          <p:cNvPicPr>
            <a:picLocks noChangeAspect="1"/>
          </p:cNvPicPr>
          <p:nvPr/>
        </p:nvPicPr>
        <p:blipFill>
          <a:blip r:embed="rId2"/>
          <a:stretch>
            <a:fillRect/>
          </a:stretch>
        </p:blipFill>
        <p:spPr>
          <a:xfrm>
            <a:off x="113122" y="2892583"/>
            <a:ext cx="11953187" cy="3052463"/>
          </a:xfrm>
          <a:prstGeom prst="rect">
            <a:avLst/>
          </a:prstGeom>
        </p:spPr>
      </p:pic>
    </p:spTree>
    <p:extLst>
      <p:ext uri="{BB962C8B-B14F-4D97-AF65-F5344CB8AC3E}">
        <p14:creationId xmlns:p14="http://schemas.microsoft.com/office/powerpoint/2010/main" val="3118561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86185DA-A737-4680-B538-BCDD08453A20}"/>
              </a:ext>
            </a:extLst>
          </p:cNvPr>
          <p:cNvSpPr>
            <a:spLocks noGrp="1"/>
          </p:cNvSpPr>
          <p:nvPr>
            <p:ph type="title" idx="4294967295"/>
          </p:nvPr>
        </p:nvSpPr>
        <p:spPr>
          <a:xfrm>
            <a:off x="0" y="179475"/>
            <a:ext cx="12192000" cy="879475"/>
          </a:xfrm>
        </p:spPr>
        <p:txBody>
          <a:bodyPr>
            <a:normAutofit/>
          </a:bodyPr>
          <a:lstStyle/>
          <a:p>
            <a:pPr algn="ctr"/>
            <a:r>
              <a:rPr lang="es-CR" sz="4800" b="1" dirty="0">
                <a:solidFill>
                  <a:schemeClr val="accent5">
                    <a:lumMod val="50000"/>
                  </a:schemeClr>
                </a:solidFill>
                <a:latin typeface="Arial Rounded MT Bold" panose="020F0704030504030204" pitchFamily="34" charset="0"/>
              </a:rPr>
              <a:t>Pasos para el ingreso de datos</a:t>
            </a:r>
            <a:endParaRPr lang="en-US" sz="4800" b="1" dirty="0">
              <a:solidFill>
                <a:schemeClr val="accent5">
                  <a:lumMod val="50000"/>
                </a:schemeClr>
              </a:solidFill>
              <a:latin typeface="Arial Rounded MT Bold" panose="020F0704030504030204" pitchFamily="34" charset="0"/>
            </a:endParaRPr>
          </a:p>
        </p:txBody>
      </p:sp>
      <p:graphicFrame>
        <p:nvGraphicFramePr>
          <p:cNvPr id="9" name="Tabla 8">
            <a:extLst>
              <a:ext uri="{FF2B5EF4-FFF2-40B4-BE49-F238E27FC236}">
                <a16:creationId xmlns:a16="http://schemas.microsoft.com/office/drawing/2014/main" id="{1647B7E4-1DB2-4415-831C-A7158736C54B}"/>
              </a:ext>
            </a:extLst>
          </p:cNvPr>
          <p:cNvGraphicFramePr>
            <a:graphicFrameLocks noGrp="1"/>
          </p:cNvGraphicFramePr>
          <p:nvPr>
            <p:extLst>
              <p:ext uri="{D42A27DB-BD31-4B8C-83A1-F6EECF244321}">
                <p14:modId xmlns:p14="http://schemas.microsoft.com/office/powerpoint/2010/main" val="3891515418"/>
              </p:ext>
            </p:extLst>
          </p:nvPr>
        </p:nvGraphicFramePr>
        <p:xfrm>
          <a:off x="575441" y="1293223"/>
          <a:ext cx="8794804" cy="1534818"/>
        </p:xfrm>
        <a:graphic>
          <a:graphicData uri="http://schemas.openxmlformats.org/drawingml/2006/table">
            <a:tbl>
              <a:tblPr/>
              <a:tblGrid>
                <a:gridCol w="8794804">
                  <a:extLst>
                    <a:ext uri="{9D8B030D-6E8A-4147-A177-3AD203B41FA5}">
                      <a16:colId xmlns:a16="http://schemas.microsoft.com/office/drawing/2014/main" val="2961242166"/>
                    </a:ext>
                  </a:extLst>
                </a:gridCol>
              </a:tblGrid>
              <a:tr h="1534818">
                <a:tc>
                  <a:txBody>
                    <a:bodyPr/>
                    <a:lstStyle/>
                    <a:p>
                      <a:pPr algn="l" fontAlgn="b"/>
                      <a:r>
                        <a:rPr lang="es-ES" sz="2000" b="1" i="1" u="none" strike="noStrike" dirty="0">
                          <a:solidFill>
                            <a:srgbClr val="000000"/>
                          </a:solidFill>
                          <a:effectLst/>
                          <a:latin typeface="Calibri" panose="020F0502020204030204" pitchFamily="34" charset="0"/>
                        </a:rPr>
                        <a:t>3. Cálculo de la Demanda: </a:t>
                      </a:r>
                      <a:r>
                        <a:rPr lang="es-ES" sz="2000" b="0" i="1" u="none" strike="noStrike" dirty="0">
                          <a:solidFill>
                            <a:srgbClr val="000000"/>
                          </a:solidFill>
                          <a:effectLst/>
                          <a:latin typeface="Calibri" panose="020F0502020204030204" pitchFamily="34" charset="0"/>
                        </a:rPr>
                        <a:t>Ingresar el intervalo de análisis (5 años es lo más común). Llenar la hoja "Servicios Equivalentes" si cuenta con levantamiento de actividades comerciales, industriales, agrícolas, educativas, etc. Llenar la hoja "Dotación según medición" si cuenta con registros de </a:t>
                      </a:r>
                      <a:r>
                        <a:rPr lang="es-ES" sz="2000" b="0" i="1" u="none" strike="noStrike" dirty="0" err="1">
                          <a:solidFill>
                            <a:srgbClr val="000000"/>
                          </a:solidFill>
                          <a:effectLst/>
                          <a:latin typeface="Calibri" panose="020F0502020204030204" pitchFamily="34" charset="0"/>
                        </a:rPr>
                        <a:t>micromedición</a:t>
                      </a:r>
                      <a:r>
                        <a:rPr lang="es-ES" sz="2000" b="0" i="1" u="none" strike="noStrike" dirty="0">
                          <a:solidFill>
                            <a:srgbClr val="000000"/>
                          </a:solidFill>
                          <a:effectLst/>
                          <a:latin typeface="Calibri" panose="020F0502020204030204" pitchFamily="34" charset="0"/>
                        </a:rPr>
                        <a:t> y </a:t>
                      </a:r>
                      <a:r>
                        <a:rPr lang="es-ES" sz="2000" b="0" i="1" u="none" strike="noStrike" dirty="0" err="1">
                          <a:solidFill>
                            <a:srgbClr val="000000"/>
                          </a:solidFill>
                          <a:effectLst/>
                          <a:latin typeface="Calibri" panose="020F0502020204030204" pitchFamily="34" charset="0"/>
                        </a:rPr>
                        <a:t>macromedición</a:t>
                      </a:r>
                      <a:r>
                        <a:rPr lang="es-ES" sz="2000" b="0" i="1" u="none" strike="noStrike" dirty="0">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83315844"/>
                  </a:ext>
                </a:extLst>
              </a:tr>
            </a:tbl>
          </a:graphicData>
        </a:graphic>
      </p:graphicFrame>
      <p:pic>
        <p:nvPicPr>
          <p:cNvPr id="2" name="Imagen 1">
            <a:extLst>
              <a:ext uri="{FF2B5EF4-FFF2-40B4-BE49-F238E27FC236}">
                <a16:creationId xmlns:a16="http://schemas.microsoft.com/office/drawing/2014/main" id="{EE03EE8E-9015-441F-9F5D-973B5C994D67}"/>
              </a:ext>
            </a:extLst>
          </p:cNvPr>
          <p:cNvPicPr>
            <a:picLocks noChangeAspect="1"/>
          </p:cNvPicPr>
          <p:nvPr/>
        </p:nvPicPr>
        <p:blipFill>
          <a:blip r:embed="rId2"/>
          <a:stretch>
            <a:fillRect/>
          </a:stretch>
        </p:blipFill>
        <p:spPr>
          <a:xfrm>
            <a:off x="575441" y="3280199"/>
            <a:ext cx="10877550" cy="3019425"/>
          </a:xfrm>
          <a:prstGeom prst="rect">
            <a:avLst/>
          </a:prstGeom>
        </p:spPr>
      </p:pic>
    </p:spTree>
    <p:extLst>
      <p:ext uri="{BB962C8B-B14F-4D97-AF65-F5344CB8AC3E}">
        <p14:creationId xmlns:p14="http://schemas.microsoft.com/office/powerpoint/2010/main" val="255941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86185DA-A737-4680-B538-BCDD08453A20}"/>
              </a:ext>
            </a:extLst>
          </p:cNvPr>
          <p:cNvSpPr>
            <a:spLocks noGrp="1"/>
          </p:cNvSpPr>
          <p:nvPr>
            <p:ph type="title" idx="4294967295"/>
          </p:nvPr>
        </p:nvSpPr>
        <p:spPr>
          <a:xfrm>
            <a:off x="0" y="179475"/>
            <a:ext cx="12192000" cy="879475"/>
          </a:xfrm>
        </p:spPr>
        <p:txBody>
          <a:bodyPr>
            <a:normAutofit/>
          </a:bodyPr>
          <a:lstStyle/>
          <a:p>
            <a:pPr algn="ctr"/>
            <a:r>
              <a:rPr lang="es-CR" sz="4800" b="1" dirty="0">
                <a:solidFill>
                  <a:schemeClr val="accent5">
                    <a:lumMod val="50000"/>
                  </a:schemeClr>
                </a:solidFill>
                <a:latin typeface="Arial Rounded MT Bold" panose="020F0704030504030204" pitchFamily="34" charset="0"/>
              </a:rPr>
              <a:t>Pasos para el ingreso de datos</a:t>
            </a:r>
            <a:endParaRPr lang="en-US" sz="4800" b="1" dirty="0">
              <a:solidFill>
                <a:schemeClr val="accent5">
                  <a:lumMod val="50000"/>
                </a:schemeClr>
              </a:solidFill>
              <a:latin typeface="Arial Rounded MT Bold" panose="020F0704030504030204" pitchFamily="34" charset="0"/>
            </a:endParaRPr>
          </a:p>
        </p:txBody>
      </p:sp>
      <p:pic>
        <p:nvPicPr>
          <p:cNvPr id="4" name="Imagen 3">
            <a:extLst>
              <a:ext uri="{FF2B5EF4-FFF2-40B4-BE49-F238E27FC236}">
                <a16:creationId xmlns:a16="http://schemas.microsoft.com/office/drawing/2014/main" id="{DE84119B-BD14-4B76-AED5-40F54428CFAA}"/>
              </a:ext>
            </a:extLst>
          </p:cNvPr>
          <p:cNvPicPr>
            <a:picLocks noChangeAspect="1"/>
          </p:cNvPicPr>
          <p:nvPr/>
        </p:nvPicPr>
        <p:blipFill>
          <a:blip r:embed="rId2"/>
          <a:stretch>
            <a:fillRect/>
          </a:stretch>
        </p:blipFill>
        <p:spPr>
          <a:xfrm>
            <a:off x="466725" y="1028700"/>
            <a:ext cx="11258550" cy="5829300"/>
          </a:xfrm>
          <a:prstGeom prst="rect">
            <a:avLst/>
          </a:prstGeom>
        </p:spPr>
      </p:pic>
    </p:spTree>
    <p:extLst>
      <p:ext uri="{BB962C8B-B14F-4D97-AF65-F5344CB8AC3E}">
        <p14:creationId xmlns:p14="http://schemas.microsoft.com/office/powerpoint/2010/main" val="1596096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86185DA-A737-4680-B538-BCDD08453A20}"/>
              </a:ext>
            </a:extLst>
          </p:cNvPr>
          <p:cNvSpPr>
            <a:spLocks noGrp="1"/>
          </p:cNvSpPr>
          <p:nvPr>
            <p:ph type="title" idx="4294967295"/>
          </p:nvPr>
        </p:nvSpPr>
        <p:spPr>
          <a:xfrm>
            <a:off x="0" y="113487"/>
            <a:ext cx="12192000" cy="879475"/>
          </a:xfrm>
        </p:spPr>
        <p:txBody>
          <a:bodyPr>
            <a:normAutofit/>
          </a:bodyPr>
          <a:lstStyle/>
          <a:p>
            <a:pPr algn="ctr"/>
            <a:r>
              <a:rPr lang="es-CR" sz="4800" b="1" dirty="0">
                <a:solidFill>
                  <a:schemeClr val="accent5">
                    <a:lumMod val="50000"/>
                  </a:schemeClr>
                </a:solidFill>
                <a:latin typeface="Arial Rounded MT Bold" panose="020F0704030504030204" pitchFamily="34" charset="0"/>
              </a:rPr>
              <a:t>Pasos para el ingreso de datos</a:t>
            </a:r>
            <a:endParaRPr lang="en-US" sz="4800" b="1" dirty="0">
              <a:solidFill>
                <a:schemeClr val="accent5">
                  <a:lumMod val="50000"/>
                </a:schemeClr>
              </a:solidFill>
              <a:latin typeface="Arial Rounded MT Bold" panose="020F0704030504030204" pitchFamily="34" charset="0"/>
            </a:endParaRPr>
          </a:p>
        </p:txBody>
      </p:sp>
      <p:pic>
        <p:nvPicPr>
          <p:cNvPr id="4" name="Imagen 3">
            <a:extLst>
              <a:ext uri="{FF2B5EF4-FFF2-40B4-BE49-F238E27FC236}">
                <a16:creationId xmlns:a16="http://schemas.microsoft.com/office/drawing/2014/main" id="{5AF3456D-6BBE-4FF7-B971-E84473E30539}"/>
              </a:ext>
            </a:extLst>
          </p:cNvPr>
          <p:cNvPicPr>
            <a:picLocks noChangeAspect="1"/>
          </p:cNvPicPr>
          <p:nvPr/>
        </p:nvPicPr>
        <p:blipFill>
          <a:blip r:embed="rId2"/>
          <a:stretch>
            <a:fillRect/>
          </a:stretch>
        </p:blipFill>
        <p:spPr>
          <a:xfrm>
            <a:off x="2884601" y="1088967"/>
            <a:ext cx="6081369" cy="5769033"/>
          </a:xfrm>
          <a:prstGeom prst="rect">
            <a:avLst/>
          </a:prstGeom>
        </p:spPr>
      </p:pic>
    </p:spTree>
    <p:extLst>
      <p:ext uri="{BB962C8B-B14F-4D97-AF65-F5344CB8AC3E}">
        <p14:creationId xmlns:p14="http://schemas.microsoft.com/office/powerpoint/2010/main" val="2090121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 name="Rectangle 34">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6">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a:extLst>
              <a:ext uri="{FF2B5EF4-FFF2-40B4-BE49-F238E27FC236}">
                <a16:creationId xmlns:a16="http://schemas.microsoft.com/office/drawing/2014/main" id="{2A632D92-0B8A-4E54-B82B-3AA2E232F91B}"/>
              </a:ext>
            </a:extLst>
          </p:cNvPr>
          <p:cNvPicPr>
            <a:picLocks noChangeAspect="1"/>
          </p:cNvPicPr>
          <p:nvPr/>
        </p:nvPicPr>
        <p:blipFill>
          <a:blip r:embed="rId2"/>
          <a:stretch>
            <a:fillRect/>
          </a:stretch>
        </p:blipFill>
        <p:spPr>
          <a:xfrm>
            <a:off x="1526978" y="585288"/>
            <a:ext cx="9138044" cy="5654040"/>
          </a:xfrm>
          <a:prstGeom prst="rect">
            <a:avLst/>
          </a:prstGeom>
        </p:spPr>
      </p:pic>
    </p:spTree>
    <p:extLst>
      <p:ext uri="{BB962C8B-B14F-4D97-AF65-F5344CB8AC3E}">
        <p14:creationId xmlns:p14="http://schemas.microsoft.com/office/powerpoint/2010/main" val="3815181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588C9C3E-7C4B-EA46-9848-A17249AC33B1}"/>
              </a:ext>
            </a:extLst>
          </p:cNvPr>
          <p:cNvPicPr>
            <a:picLocks noGrp="1" noChangeAspect="1"/>
          </p:cNvPicPr>
          <p:nvPr>
            <p:ph type="pic" sz="quarter" idx="13"/>
          </p:nvPr>
        </p:nvPicPr>
        <p:blipFill>
          <a:blip r:embed="rId2"/>
          <a:srcRect t="28197" b="28197"/>
          <a:stretch>
            <a:fillRect/>
          </a:stretch>
        </p:blipFill>
        <p:spPr>
          <a:xfrm>
            <a:off x="376946" y="52840"/>
            <a:ext cx="11438108" cy="6650421"/>
          </a:xfrm>
        </p:spPr>
      </p:pic>
      <p:sp>
        <p:nvSpPr>
          <p:cNvPr id="31" name="TextBox 30" descr="Flag accent to title">
            <a:extLst>
              <a:ext uri="{FF2B5EF4-FFF2-40B4-BE49-F238E27FC236}">
                <a16:creationId xmlns:a16="http://schemas.microsoft.com/office/drawing/2014/main" id="{8FC2E368-898A-440B-A15C-4C5FB13C57D2}"/>
              </a:ext>
              <a:ext uri="{C183D7F6-B498-43B3-948B-1728B52AA6E4}">
                <adec:decorative xmlns:adec="http://schemas.microsoft.com/office/drawing/2017/decorative" val="1"/>
              </a:ext>
            </a:extLst>
          </p:cNvPr>
          <p:cNvSpPr txBox="1">
            <a:spLocks/>
          </p:cNvSpPr>
          <p:nvPr/>
        </p:nvSpPr>
        <p:spPr>
          <a:xfrm flipH="1">
            <a:off x="1897242" y="2364840"/>
            <a:ext cx="2494930" cy="3139768"/>
          </a:xfrm>
          <a:custGeom>
            <a:avLst/>
            <a:gdLst>
              <a:gd name="connsiteX0" fmla="*/ 2000924 w 2494930"/>
              <a:gd name="connsiteY0" fmla="*/ 1087415 h 3139768"/>
              <a:gd name="connsiteX1" fmla="*/ 2072963 w 2494930"/>
              <a:gd name="connsiteY1" fmla="*/ 1129282 h 3139768"/>
              <a:gd name="connsiteX2" fmla="*/ 2304085 w 2494930"/>
              <a:gd name="connsiteY2" fmla="*/ 1529014 h 3139768"/>
              <a:gd name="connsiteX3" fmla="*/ 2304085 w 2494930"/>
              <a:gd name="connsiteY3" fmla="*/ 1610754 h 3139768"/>
              <a:gd name="connsiteX4" fmla="*/ 2072963 w 2494930"/>
              <a:gd name="connsiteY4" fmla="*/ 2010486 h 3139768"/>
              <a:gd name="connsiteX5" fmla="*/ 2000924 w 2494930"/>
              <a:gd name="connsiteY5" fmla="*/ 2052353 h 3139768"/>
              <a:gd name="connsiteX6" fmla="*/ 1537679 w 2494930"/>
              <a:gd name="connsiteY6" fmla="*/ 2052353 h 3139768"/>
              <a:gd name="connsiteX7" fmla="*/ 1466641 w 2494930"/>
              <a:gd name="connsiteY7" fmla="*/ 2010486 h 3139768"/>
              <a:gd name="connsiteX8" fmla="*/ 1234518 w 2494930"/>
              <a:gd name="connsiteY8" fmla="*/ 1610754 h 3139768"/>
              <a:gd name="connsiteX9" fmla="*/ 1234518 w 2494930"/>
              <a:gd name="connsiteY9" fmla="*/ 1529014 h 3139768"/>
              <a:gd name="connsiteX10" fmla="*/ 1466641 w 2494930"/>
              <a:gd name="connsiteY10" fmla="*/ 1129282 h 3139768"/>
              <a:gd name="connsiteX11" fmla="*/ 1537679 w 2494930"/>
              <a:gd name="connsiteY11" fmla="*/ 1087415 h 3139768"/>
              <a:gd name="connsiteX12" fmla="*/ 2000924 w 2494930"/>
              <a:gd name="connsiteY12" fmla="*/ 1087415 h 3139768"/>
              <a:gd name="connsiteX13" fmla="*/ 1516872 w 2494930"/>
              <a:gd name="connsiteY13" fmla="*/ 0 h 3139768"/>
              <a:gd name="connsiteX14" fmla="*/ 1481849 w 2494930"/>
              <a:gd name="connsiteY14" fmla="*/ 0 h 3139768"/>
              <a:gd name="connsiteX15" fmla="*/ 1237282 w 2494930"/>
              <a:gd name="connsiteY15" fmla="*/ 0 h 3139768"/>
              <a:gd name="connsiteX16" fmla="*/ 99481 w 2494930"/>
              <a:gd name="connsiteY16" fmla="*/ 0 h 3139768"/>
              <a:gd name="connsiteX17" fmla="*/ 0 w 2494930"/>
              <a:gd name="connsiteY17" fmla="*/ 100333 h 3139768"/>
              <a:gd name="connsiteX18" fmla="*/ 0 w 2494930"/>
              <a:gd name="connsiteY18" fmla="*/ 1039826 h 3139768"/>
              <a:gd name="connsiteX19" fmla="*/ 0 w 2494930"/>
              <a:gd name="connsiteY19" fmla="*/ 2099942 h 3139768"/>
              <a:gd name="connsiteX20" fmla="*/ 0 w 2494930"/>
              <a:gd name="connsiteY20" fmla="*/ 3039435 h 3139768"/>
              <a:gd name="connsiteX21" fmla="*/ 99481 w 2494930"/>
              <a:gd name="connsiteY21" fmla="*/ 3139768 h 3139768"/>
              <a:gd name="connsiteX22" fmla="*/ 1237282 w 2494930"/>
              <a:gd name="connsiteY22" fmla="*/ 3139768 h 3139768"/>
              <a:gd name="connsiteX23" fmla="*/ 1481849 w 2494930"/>
              <a:gd name="connsiteY23" fmla="*/ 3139768 h 3139768"/>
              <a:gd name="connsiteX24" fmla="*/ 1556045 w 2494930"/>
              <a:gd name="connsiteY24" fmla="*/ 3139768 h 3139768"/>
              <a:gd name="connsiteX25" fmla="*/ 1600213 w 2494930"/>
              <a:gd name="connsiteY25" fmla="*/ 3121251 h 3139768"/>
              <a:gd name="connsiteX26" fmla="*/ 1699900 w 2494930"/>
              <a:gd name="connsiteY26" fmla="*/ 3020706 h 3139768"/>
              <a:gd name="connsiteX27" fmla="*/ 2458009 w 2494930"/>
              <a:gd name="connsiteY27" fmla="*/ 1709539 h 3139768"/>
              <a:gd name="connsiteX28" fmla="*/ 2458009 w 2494930"/>
              <a:gd name="connsiteY28" fmla="*/ 1441420 h 3139768"/>
              <a:gd name="connsiteX29" fmla="*/ 1699900 w 2494930"/>
              <a:gd name="connsiteY29" fmla="*/ 130253 h 3139768"/>
              <a:gd name="connsiteX30" fmla="*/ 1535140 w 2494930"/>
              <a:gd name="connsiteY30" fmla="*/ 2427 h 313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94930" h="3139768">
                <a:moveTo>
                  <a:pt x="2000924" y="1087415"/>
                </a:moveTo>
                <a:cubicBezTo>
                  <a:pt x="2030940" y="1087415"/>
                  <a:pt x="2057955" y="1103365"/>
                  <a:pt x="2072963" y="1129282"/>
                </a:cubicBezTo>
                <a:cubicBezTo>
                  <a:pt x="2304085" y="1529014"/>
                  <a:pt x="2304085" y="1529014"/>
                  <a:pt x="2304085" y="1529014"/>
                </a:cubicBezTo>
                <a:cubicBezTo>
                  <a:pt x="2319093" y="1553935"/>
                  <a:pt x="2319093" y="1585834"/>
                  <a:pt x="2304085" y="1610754"/>
                </a:cubicBezTo>
                <a:cubicBezTo>
                  <a:pt x="2072963" y="2010486"/>
                  <a:pt x="2072963" y="2010486"/>
                  <a:pt x="2072963" y="2010486"/>
                </a:cubicBezTo>
                <a:cubicBezTo>
                  <a:pt x="2057955" y="2036404"/>
                  <a:pt x="2030940" y="2052353"/>
                  <a:pt x="2000924" y="2052353"/>
                </a:cubicBezTo>
                <a:cubicBezTo>
                  <a:pt x="1537679" y="2052353"/>
                  <a:pt x="1537679" y="2052353"/>
                  <a:pt x="1537679" y="2052353"/>
                </a:cubicBezTo>
                <a:cubicBezTo>
                  <a:pt x="1508663" y="2052353"/>
                  <a:pt x="1480649" y="2036404"/>
                  <a:pt x="1466641" y="2010486"/>
                </a:cubicBezTo>
                <a:cubicBezTo>
                  <a:pt x="1234518" y="1610754"/>
                  <a:pt x="1234518" y="1610754"/>
                  <a:pt x="1234518" y="1610754"/>
                </a:cubicBezTo>
                <a:cubicBezTo>
                  <a:pt x="1219510" y="1585834"/>
                  <a:pt x="1219510" y="1553935"/>
                  <a:pt x="1234518" y="1529014"/>
                </a:cubicBezTo>
                <a:cubicBezTo>
                  <a:pt x="1466641" y="1129282"/>
                  <a:pt x="1466641" y="1129282"/>
                  <a:pt x="1466641" y="1129282"/>
                </a:cubicBezTo>
                <a:cubicBezTo>
                  <a:pt x="1480649" y="1103365"/>
                  <a:pt x="1508663" y="1087415"/>
                  <a:pt x="1537679" y="1087415"/>
                </a:cubicBezTo>
                <a:cubicBezTo>
                  <a:pt x="2000924" y="1087415"/>
                  <a:pt x="2000924" y="1087415"/>
                  <a:pt x="2000924" y="1087415"/>
                </a:cubicBezTo>
                <a:close/>
                <a:moveTo>
                  <a:pt x="1516872" y="0"/>
                </a:moveTo>
                <a:lnTo>
                  <a:pt x="1481849" y="0"/>
                </a:lnTo>
                <a:lnTo>
                  <a:pt x="1237282" y="0"/>
                </a:lnTo>
                <a:lnTo>
                  <a:pt x="99481" y="0"/>
                </a:lnTo>
                <a:cubicBezTo>
                  <a:pt x="44540" y="0"/>
                  <a:pt x="0" y="44921"/>
                  <a:pt x="0" y="100333"/>
                </a:cubicBezTo>
                <a:lnTo>
                  <a:pt x="0" y="1039826"/>
                </a:lnTo>
                <a:lnTo>
                  <a:pt x="0" y="2099942"/>
                </a:lnTo>
                <a:lnTo>
                  <a:pt x="0" y="3039435"/>
                </a:lnTo>
                <a:cubicBezTo>
                  <a:pt x="0" y="3094847"/>
                  <a:pt x="44540" y="3139768"/>
                  <a:pt x="99481" y="3139768"/>
                </a:cubicBezTo>
                <a:lnTo>
                  <a:pt x="1237282" y="3139768"/>
                </a:lnTo>
                <a:lnTo>
                  <a:pt x="1481849" y="3139768"/>
                </a:lnTo>
                <a:lnTo>
                  <a:pt x="1556045" y="3139768"/>
                </a:lnTo>
                <a:lnTo>
                  <a:pt x="1600213" y="3121251"/>
                </a:lnTo>
                <a:cubicBezTo>
                  <a:pt x="1640826" y="3097545"/>
                  <a:pt x="1675286" y="3063213"/>
                  <a:pt x="1699900" y="3020706"/>
                </a:cubicBezTo>
                <a:cubicBezTo>
                  <a:pt x="1699900" y="3020706"/>
                  <a:pt x="1699900" y="3020706"/>
                  <a:pt x="2458009" y="1709539"/>
                </a:cubicBezTo>
                <a:cubicBezTo>
                  <a:pt x="2507237" y="1627796"/>
                  <a:pt x="2507237" y="1523164"/>
                  <a:pt x="2458009" y="1441420"/>
                </a:cubicBezTo>
                <a:cubicBezTo>
                  <a:pt x="2458009" y="1441420"/>
                  <a:pt x="2458009" y="1441420"/>
                  <a:pt x="1699900" y="130253"/>
                </a:cubicBezTo>
                <a:cubicBezTo>
                  <a:pt x="1662979" y="66493"/>
                  <a:pt x="1603905" y="21126"/>
                  <a:pt x="1535140" y="2427"/>
                </a:cubicBez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ZA" dirty="0"/>
          </a:p>
        </p:txBody>
      </p:sp>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3346003" y="1794498"/>
            <a:ext cx="4576176" cy="3190862"/>
          </a:xfrm>
          <a:ln>
            <a:noFill/>
          </a:ln>
        </p:spPr>
        <p:txBody>
          <a:bodyPr/>
          <a:lstStyle/>
          <a:p>
            <a:pPr algn="ctr"/>
            <a:r>
              <a:rPr lang="en-ZA" dirty="0" err="1"/>
              <a:t>Fundamentos</a:t>
            </a:r>
            <a:r>
              <a:rPr lang="en-ZA" dirty="0"/>
              <a:t> del Balance </a:t>
            </a:r>
            <a:r>
              <a:rPr lang="en-ZA" dirty="0" err="1"/>
              <a:t>Hídrico</a:t>
            </a:r>
            <a:endParaRPr lang="en-ZA" dirty="0"/>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3692133" y="3748127"/>
            <a:ext cx="4000500" cy="997905"/>
          </a:xfrm>
        </p:spPr>
        <p:txBody>
          <a:bodyPr>
            <a:normAutofit/>
          </a:bodyPr>
          <a:lstStyle/>
          <a:p>
            <a:pPr algn="ctr"/>
            <a:r>
              <a:rPr lang="en-ZA" sz="2800" i="1" dirty="0"/>
              <a:t>¿</a:t>
            </a:r>
            <a:r>
              <a:rPr lang="en-ZA" sz="2800" i="1" dirty="0" err="1"/>
              <a:t>En</a:t>
            </a:r>
            <a:r>
              <a:rPr lang="en-ZA" sz="2800" i="1" dirty="0"/>
              <a:t> </a:t>
            </a:r>
            <a:r>
              <a:rPr lang="en-ZA" sz="2800" i="1" dirty="0" err="1"/>
              <a:t>qué</a:t>
            </a:r>
            <a:r>
              <a:rPr lang="en-ZA" sz="2800" i="1" dirty="0"/>
              <a:t> </a:t>
            </a:r>
            <a:r>
              <a:rPr lang="en-ZA" sz="2800" i="1" dirty="0" err="1"/>
              <a:t>consiste</a:t>
            </a:r>
            <a:r>
              <a:rPr lang="en-ZA" sz="2800" i="1" dirty="0"/>
              <a:t>?</a:t>
            </a:r>
          </a:p>
        </p:txBody>
      </p:sp>
      <p:sp>
        <p:nvSpPr>
          <p:cNvPr id="5" name="Slide Number Placeholder 4">
            <a:extLst>
              <a:ext uri="{FF2B5EF4-FFF2-40B4-BE49-F238E27FC236}">
                <a16:creationId xmlns:a16="http://schemas.microsoft.com/office/drawing/2014/main" id="{F6964141-6F81-4947-A236-746D94ED3F6F}"/>
              </a:ext>
            </a:extLst>
          </p:cNvPr>
          <p:cNvSpPr>
            <a:spLocks noGrp="1"/>
          </p:cNvSpPr>
          <p:nvPr>
            <p:ph type="sldNum" sz="quarter" idx="12"/>
          </p:nvPr>
        </p:nvSpPr>
        <p:spPr/>
        <p:txBody>
          <a:bodyPr/>
          <a:lstStyle/>
          <a:p>
            <a:fld id="{19B51A1E-902D-48AF-9020-955120F399B6}" type="slidenum">
              <a:rPr lang="en-ZA" smtClean="0"/>
              <a:pPr/>
              <a:t>2</a:t>
            </a:fld>
            <a:endParaRPr lang="en-ZA" dirty="0"/>
          </a:p>
        </p:txBody>
      </p:sp>
      <p:sp>
        <p:nvSpPr>
          <p:cNvPr id="15" name="Freeform 5" descr="Hollow accent">
            <a:extLst>
              <a:ext uri="{FF2B5EF4-FFF2-40B4-BE49-F238E27FC236}">
                <a16:creationId xmlns:a16="http://schemas.microsoft.com/office/drawing/2014/main" id="{10117390-DCFE-4FAE-B3FD-DAECFE779A27}"/>
              </a:ext>
              <a:ext uri="{C183D7F6-B498-43B3-948B-1728B52AA6E4}">
                <adec:decorative xmlns:adec="http://schemas.microsoft.com/office/drawing/2017/decorative" val="1"/>
              </a:ext>
            </a:extLst>
          </p:cNvPr>
          <p:cNvSpPr>
            <a:spLocks noChangeAspect="1"/>
          </p:cNvSpPr>
          <p:nvPr/>
        </p:nvSpPr>
        <p:spPr bwMode="auto">
          <a:xfrm>
            <a:off x="9754399" y="20491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lumMod val="9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21" name="Isosceles Triangle 20" descr="Shadow accent to title">
            <a:extLst>
              <a:ext uri="{FF2B5EF4-FFF2-40B4-BE49-F238E27FC236}">
                <a16:creationId xmlns:a16="http://schemas.microsoft.com/office/drawing/2014/main" id="{59A98ED3-718C-409B-BC1D-07842F9F58EB}"/>
              </a:ext>
              <a:ext uri="{C183D7F6-B498-43B3-948B-1728B52AA6E4}">
                <adec:decorative xmlns:adec="http://schemas.microsoft.com/office/drawing/2017/decorative" val="1"/>
              </a:ext>
            </a:extLst>
          </p:cNvPr>
          <p:cNvSpPr/>
          <p:nvPr/>
        </p:nvSpPr>
        <p:spPr>
          <a:xfrm rot="10800000" flipH="1">
            <a:off x="3915924" y="4962520"/>
            <a:ext cx="476249" cy="424971"/>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2117695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86185DA-A737-4680-B538-BCDD08453A20}"/>
              </a:ext>
            </a:extLst>
          </p:cNvPr>
          <p:cNvSpPr>
            <a:spLocks noGrp="1"/>
          </p:cNvSpPr>
          <p:nvPr>
            <p:ph type="title" idx="4294967295"/>
          </p:nvPr>
        </p:nvSpPr>
        <p:spPr>
          <a:xfrm>
            <a:off x="0" y="179475"/>
            <a:ext cx="12192000" cy="879475"/>
          </a:xfrm>
        </p:spPr>
        <p:txBody>
          <a:bodyPr>
            <a:normAutofit/>
          </a:bodyPr>
          <a:lstStyle/>
          <a:p>
            <a:pPr algn="ctr"/>
            <a:r>
              <a:rPr lang="es-CR" sz="4800" b="1" dirty="0">
                <a:solidFill>
                  <a:schemeClr val="accent5">
                    <a:lumMod val="50000"/>
                  </a:schemeClr>
                </a:solidFill>
                <a:latin typeface="Arial Rounded MT Bold" panose="020F0704030504030204" pitchFamily="34" charset="0"/>
              </a:rPr>
              <a:t>Pasos para el ingreso de datos</a:t>
            </a:r>
            <a:endParaRPr lang="en-US" sz="4800" b="1" dirty="0">
              <a:solidFill>
                <a:schemeClr val="accent5">
                  <a:lumMod val="50000"/>
                </a:schemeClr>
              </a:solidFill>
              <a:latin typeface="Arial Rounded MT Bold" panose="020F0704030504030204" pitchFamily="34" charset="0"/>
            </a:endParaRPr>
          </a:p>
        </p:txBody>
      </p:sp>
      <p:graphicFrame>
        <p:nvGraphicFramePr>
          <p:cNvPr id="9" name="Tabla 8">
            <a:extLst>
              <a:ext uri="{FF2B5EF4-FFF2-40B4-BE49-F238E27FC236}">
                <a16:creationId xmlns:a16="http://schemas.microsoft.com/office/drawing/2014/main" id="{1647B7E4-1DB2-4415-831C-A7158736C54B}"/>
              </a:ext>
            </a:extLst>
          </p:cNvPr>
          <p:cNvGraphicFramePr>
            <a:graphicFrameLocks noGrp="1"/>
          </p:cNvGraphicFramePr>
          <p:nvPr>
            <p:extLst>
              <p:ext uri="{D42A27DB-BD31-4B8C-83A1-F6EECF244321}">
                <p14:modId xmlns:p14="http://schemas.microsoft.com/office/powerpoint/2010/main" val="1415152894"/>
              </p:ext>
            </p:extLst>
          </p:nvPr>
        </p:nvGraphicFramePr>
        <p:xfrm>
          <a:off x="900676" y="1264643"/>
          <a:ext cx="8794804" cy="1028997"/>
        </p:xfrm>
        <a:graphic>
          <a:graphicData uri="http://schemas.openxmlformats.org/drawingml/2006/table">
            <a:tbl>
              <a:tblPr/>
              <a:tblGrid>
                <a:gridCol w="8794804">
                  <a:extLst>
                    <a:ext uri="{9D8B030D-6E8A-4147-A177-3AD203B41FA5}">
                      <a16:colId xmlns:a16="http://schemas.microsoft.com/office/drawing/2014/main" val="2961242166"/>
                    </a:ext>
                  </a:extLst>
                </a:gridCol>
              </a:tblGrid>
              <a:tr h="1028997">
                <a:tc>
                  <a:txBody>
                    <a:bodyPr/>
                    <a:lstStyle/>
                    <a:p>
                      <a:pPr algn="l" fontAlgn="t"/>
                      <a:r>
                        <a:rPr lang="es-ES" sz="2000" b="1" i="1" u="none" strike="noStrike" dirty="0">
                          <a:solidFill>
                            <a:srgbClr val="000000"/>
                          </a:solidFill>
                          <a:effectLst/>
                          <a:latin typeface="Calibri" panose="020F0502020204030204" pitchFamily="34" charset="0"/>
                        </a:rPr>
                        <a:t>4. Cálculo de la Producción: </a:t>
                      </a:r>
                      <a:r>
                        <a:rPr lang="es-ES" sz="2000" b="0" i="1" u="none" strike="noStrike" dirty="0">
                          <a:solidFill>
                            <a:srgbClr val="000000"/>
                          </a:solidFill>
                          <a:effectLst/>
                          <a:latin typeface="Calibri" panose="020F0502020204030204" pitchFamily="34" charset="0"/>
                        </a:rPr>
                        <a:t>En caso de contar con estudios o registros que evidencien una tendencia de reducción en la producción de las fuentes, se debe ingresar el porcentaje de reducción anual de la producción</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532823677"/>
                  </a:ext>
                </a:extLst>
              </a:tr>
            </a:tbl>
          </a:graphicData>
        </a:graphic>
      </p:graphicFrame>
      <p:pic>
        <p:nvPicPr>
          <p:cNvPr id="2" name="Imagen 1">
            <a:extLst>
              <a:ext uri="{FF2B5EF4-FFF2-40B4-BE49-F238E27FC236}">
                <a16:creationId xmlns:a16="http://schemas.microsoft.com/office/drawing/2014/main" id="{C631895C-08A8-4BEA-B862-8DF95E17031B}"/>
              </a:ext>
            </a:extLst>
          </p:cNvPr>
          <p:cNvPicPr>
            <a:picLocks noChangeAspect="1"/>
          </p:cNvPicPr>
          <p:nvPr/>
        </p:nvPicPr>
        <p:blipFill>
          <a:blip r:embed="rId2"/>
          <a:stretch>
            <a:fillRect/>
          </a:stretch>
        </p:blipFill>
        <p:spPr>
          <a:xfrm>
            <a:off x="900676" y="2905125"/>
            <a:ext cx="9658350" cy="1047750"/>
          </a:xfrm>
          <a:prstGeom prst="rect">
            <a:avLst/>
          </a:prstGeom>
        </p:spPr>
      </p:pic>
      <p:pic>
        <p:nvPicPr>
          <p:cNvPr id="1026" name="Picture 2">
            <a:extLst>
              <a:ext uri="{FF2B5EF4-FFF2-40B4-BE49-F238E27FC236}">
                <a16:creationId xmlns:a16="http://schemas.microsoft.com/office/drawing/2014/main" id="{C4FFCA58-2A77-419E-93AD-B5F36F21D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732" y="4441758"/>
            <a:ext cx="4092238" cy="22367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3332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3A620CE-798A-423F-9304-67D822C4D7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88" t="9650" r="1147" b="427"/>
          <a:stretch>
            <a:fillRect/>
          </a:stretch>
        </p:blipFill>
        <p:spPr bwMode="auto">
          <a:xfrm>
            <a:off x="1796784" y="948149"/>
            <a:ext cx="8946952" cy="58031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ángulo 2">
            <a:extLst>
              <a:ext uri="{FF2B5EF4-FFF2-40B4-BE49-F238E27FC236}">
                <a16:creationId xmlns:a16="http://schemas.microsoft.com/office/drawing/2014/main" id="{6A7C335F-B71D-4413-B8DB-97D40AA909EE}"/>
              </a:ext>
            </a:extLst>
          </p:cNvPr>
          <p:cNvSpPr/>
          <p:nvPr/>
        </p:nvSpPr>
        <p:spPr>
          <a:xfrm>
            <a:off x="704032" y="222835"/>
            <a:ext cx="11132456" cy="523220"/>
          </a:xfrm>
          <a:prstGeom prst="rect">
            <a:avLst/>
          </a:prstGeom>
        </p:spPr>
        <p:txBody>
          <a:bodyPr wrap="square">
            <a:spAutoFit/>
          </a:bodyPr>
          <a:lstStyle/>
          <a:p>
            <a:pPr algn="ctr"/>
            <a:r>
              <a:rPr lang="es-CR" sz="2800" b="1" dirty="0">
                <a:solidFill>
                  <a:schemeClr val="accent5">
                    <a:lumMod val="50000"/>
                  </a:schemeClr>
                </a:solidFill>
                <a:latin typeface="Arial Rounded MT Bold" panose="020F0704030504030204" pitchFamily="34" charset="0"/>
                <a:ea typeface="+mj-ea"/>
                <a:cs typeface="+mj-cs"/>
              </a:rPr>
              <a:t>Proyección del cambio de precipitaciones para 2080</a:t>
            </a:r>
          </a:p>
        </p:txBody>
      </p:sp>
    </p:spTree>
    <p:extLst>
      <p:ext uri="{BB962C8B-B14F-4D97-AF65-F5344CB8AC3E}">
        <p14:creationId xmlns:p14="http://schemas.microsoft.com/office/powerpoint/2010/main" val="389973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86185DA-A737-4680-B538-BCDD08453A20}"/>
              </a:ext>
            </a:extLst>
          </p:cNvPr>
          <p:cNvSpPr>
            <a:spLocks noGrp="1"/>
          </p:cNvSpPr>
          <p:nvPr>
            <p:ph type="title" idx="4294967295"/>
          </p:nvPr>
        </p:nvSpPr>
        <p:spPr>
          <a:xfrm>
            <a:off x="0" y="179475"/>
            <a:ext cx="12192000" cy="879475"/>
          </a:xfrm>
        </p:spPr>
        <p:txBody>
          <a:bodyPr>
            <a:normAutofit fontScale="90000"/>
          </a:bodyPr>
          <a:lstStyle/>
          <a:p>
            <a:pPr algn="ctr"/>
            <a:r>
              <a:rPr lang="es-CR" sz="4800" b="1" dirty="0">
                <a:solidFill>
                  <a:schemeClr val="accent5">
                    <a:lumMod val="50000"/>
                  </a:schemeClr>
                </a:solidFill>
                <a:latin typeface="Arial Rounded MT Bold" panose="020F0704030504030204" pitchFamily="34" charset="0"/>
              </a:rPr>
              <a:t>Resultados generados por la calculadora</a:t>
            </a:r>
            <a:endParaRPr lang="en-US" sz="4800" b="1" dirty="0">
              <a:solidFill>
                <a:schemeClr val="accent5">
                  <a:lumMod val="50000"/>
                </a:schemeClr>
              </a:solidFill>
              <a:latin typeface="Arial Rounded MT Bold" panose="020F0704030504030204" pitchFamily="34" charset="0"/>
            </a:endParaRPr>
          </a:p>
        </p:txBody>
      </p:sp>
      <p:pic>
        <p:nvPicPr>
          <p:cNvPr id="4" name="Imagen 3">
            <a:extLst>
              <a:ext uri="{FF2B5EF4-FFF2-40B4-BE49-F238E27FC236}">
                <a16:creationId xmlns:a16="http://schemas.microsoft.com/office/drawing/2014/main" id="{B52A309E-6E22-4266-BC07-4E922485431F}"/>
              </a:ext>
            </a:extLst>
          </p:cNvPr>
          <p:cNvPicPr>
            <a:picLocks noChangeAspect="1"/>
          </p:cNvPicPr>
          <p:nvPr/>
        </p:nvPicPr>
        <p:blipFill>
          <a:blip r:embed="rId2"/>
          <a:stretch>
            <a:fillRect/>
          </a:stretch>
        </p:blipFill>
        <p:spPr>
          <a:xfrm>
            <a:off x="127262" y="1283113"/>
            <a:ext cx="11937476" cy="1652268"/>
          </a:xfrm>
          <a:prstGeom prst="rect">
            <a:avLst/>
          </a:prstGeom>
        </p:spPr>
      </p:pic>
      <p:graphicFrame>
        <p:nvGraphicFramePr>
          <p:cNvPr id="6" name="Chart 3">
            <a:extLst>
              <a:ext uri="{FF2B5EF4-FFF2-40B4-BE49-F238E27FC236}">
                <a16:creationId xmlns:a16="http://schemas.microsoft.com/office/drawing/2014/main" id="{00000000-0008-0000-0000-00000B000000}"/>
              </a:ext>
            </a:extLst>
          </p:cNvPr>
          <p:cNvGraphicFramePr>
            <a:graphicFrameLocks/>
          </p:cNvGraphicFramePr>
          <p:nvPr>
            <p:extLst>
              <p:ext uri="{D42A27DB-BD31-4B8C-83A1-F6EECF244321}">
                <p14:modId xmlns:p14="http://schemas.microsoft.com/office/powerpoint/2010/main" val="2933749101"/>
              </p:ext>
            </p:extLst>
          </p:nvPr>
        </p:nvGraphicFramePr>
        <p:xfrm>
          <a:off x="2921458" y="3159544"/>
          <a:ext cx="5689207" cy="34544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254736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86185DA-A737-4680-B538-BCDD08453A20}"/>
              </a:ext>
            </a:extLst>
          </p:cNvPr>
          <p:cNvSpPr>
            <a:spLocks noGrp="1"/>
          </p:cNvSpPr>
          <p:nvPr>
            <p:ph type="title" idx="4294967295"/>
          </p:nvPr>
        </p:nvSpPr>
        <p:spPr>
          <a:xfrm>
            <a:off x="1039662" y="585982"/>
            <a:ext cx="10252452" cy="879475"/>
          </a:xfrm>
        </p:spPr>
        <p:txBody>
          <a:bodyPr>
            <a:normAutofit fontScale="90000"/>
          </a:bodyPr>
          <a:lstStyle/>
          <a:p>
            <a:pPr algn="ctr"/>
            <a:r>
              <a:rPr lang="es-CR" sz="4800" b="1" dirty="0">
                <a:solidFill>
                  <a:schemeClr val="accent5">
                    <a:lumMod val="50000"/>
                  </a:schemeClr>
                </a:solidFill>
                <a:latin typeface="Arial Rounded MT Bold" panose="020F0704030504030204" pitchFamily="34" charset="0"/>
              </a:rPr>
              <a:t>Resultados generados por la calculadora</a:t>
            </a:r>
            <a:endParaRPr lang="en-US" sz="4800" b="1" dirty="0">
              <a:solidFill>
                <a:schemeClr val="accent5">
                  <a:lumMod val="50000"/>
                </a:schemeClr>
              </a:solidFill>
              <a:latin typeface="Arial Rounded MT Bold" panose="020F0704030504030204" pitchFamily="34" charset="0"/>
            </a:endParaRPr>
          </a:p>
        </p:txBody>
      </p:sp>
      <p:pic>
        <p:nvPicPr>
          <p:cNvPr id="2" name="Imagen 1">
            <a:extLst>
              <a:ext uri="{FF2B5EF4-FFF2-40B4-BE49-F238E27FC236}">
                <a16:creationId xmlns:a16="http://schemas.microsoft.com/office/drawing/2014/main" id="{0F1E9230-6E96-4A8A-9837-47E5608FD12D}"/>
              </a:ext>
            </a:extLst>
          </p:cNvPr>
          <p:cNvPicPr>
            <a:picLocks noChangeAspect="1"/>
          </p:cNvPicPr>
          <p:nvPr/>
        </p:nvPicPr>
        <p:blipFill>
          <a:blip r:embed="rId2"/>
          <a:stretch>
            <a:fillRect/>
          </a:stretch>
        </p:blipFill>
        <p:spPr>
          <a:xfrm>
            <a:off x="428097" y="1884019"/>
            <a:ext cx="11575218" cy="3948261"/>
          </a:xfrm>
          <a:prstGeom prst="rect">
            <a:avLst/>
          </a:prstGeom>
        </p:spPr>
      </p:pic>
    </p:spTree>
    <p:extLst>
      <p:ext uri="{BB962C8B-B14F-4D97-AF65-F5344CB8AC3E}">
        <p14:creationId xmlns:p14="http://schemas.microsoft.com/office/powerpoint/2010/main" val="3000429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2C8D010-8012-4A0F-A858-BA1A19E64B0D}"/>
              </a:ext>
            </a:extLst>
          </p:cNvPr>
          <p:cNvPicPr>
            <a:picLocks noChangeAspect="1"/>
          </p:cNvPicPr>
          <p:nvPr/>
        </p:nvPicPr>
        <p:blipFill>
          <a:blip r:embed="rId2"/>
          <a:stretch>
            <a:fillRect/>
          </a:stretch>
        </p:blipFill>
        <p:spPr>
          <a:xfrm>
            <a:off x="124120" y="2297479"/>
            <a:ext cx="11943760" cy="3605537"/>
          </a:xfrm>
          <a:prstGeom prst="rect">
            <a:avLst/>
          </a:prstGeom>
        </p:spPr>
      </p:pic>
      <p:sp>
        <p:nvSpPr>
          <p:cNvPr id="5" name="Title 1">
            <a:extLst>
              <a:ext uri="{FF2B5EF4-FFF2-40B4-BE49-F238E27FC236}">
                <a16:creationId xmlns:a16="http://schemas.microsoft.com/office/drawing/2014/main" id="{1E6BA47B-3E8A-4937-8FBC-08EBAD247E73}"/>
              </a:ext>
            </a:extLst>
          </p:cNvPr>
          <p:cNvSpPr txBox="1">
            <a:spLocks/>
          </p:cNvSpPr>
          <p:nvPr/>
        </p:nvSpPr>
        <p:spPr>
          <a:xfrm>
            <a:off x="919956" y="382782"/>
            <a:ext cx="10352088" cy="128636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R" sz="4800" b="1" dirty="0">
                <a:solidFill>
                  <a:schemeClr val="accent5">
                    <a:lumMod val="50000"/>
                  </a:schemeClr>
                </a:solidFill>
                <a:latin typeface="Arial Rounded MT Bold" panose="020F0704030504030204" pitchFamily="34" charset="0"/>
              </a:rPr>
              <a:t>Resultados generados por la calculadora</a:t>
            </a:r>
            <a:endParaRPr lang="en-US" sz="4800" b="1" dirty="0">
              <a:solidFill>
                <a:schemeClr val="accent5">
                  <a:lumMod val="50000"/>
                </a:schemeClr>
              </a:solidFill>
              <a:latin typeface="Arial Rounded MT Bold" panose="020F0704030504030204" pitchFamily="34" charset="0"/>
            </a:endParaRPr>
          </a:p>
        </p:txBody>
      </p:sp>
    </p:spTree>
    <p:extLst>
      <p:ext uri="{BB962C8B-B14F-4D97-AF65-F5344CB8AC3E}">
        <p14:creationId xmlns:p14="http://schemas.microsoft.com/office/powerpoint/2010/main" val="911368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86185DA-A737-4680-B538-BCDD08453A20}"/>
              </a:ext>
            </a:extLst>
          </p:cNvPr>
          <p:cNvSpPr>
            <a:spLocks noGrp="1"/>
          </p:cNvSpPr>
          <p:nvPr>
            <p:ph type="title" idx="4294967295"/>
          </p:nvPr>
        </p:nvSpPr>
        <p:spPr>
          <a:xfrm>
            <a:off x="0" y="179475"/>
            <a:ext cx="12192000" cy="879475"/>
          </a:xfrm>
        </p:spPr>
        <p:txBody>
          <a:bodyPr>
            <a:normAutofit fontScale="90000"/>
          </a:bodyPr>
          <a:lstStyle/>
          <a:p>
            <a:pPr algn="ctr"/>
            <a:r>
              <a:rPr lang="es-CR" sz="4800" b="1" dirty="0">
                <a:solidFill>
                  <a:schemeClr val="accent5">
                    <a:lumMod val="50000"/>
                  </a:schemeClr>
                </a:solidFill>
                <a:latin typeface="Arial Rounded MT Bold" panose="020F0704030504030204" pitchFamily="34" charset="0"/>
              </a:rPr>
              <a:t>Resultados generados por la calculadora</a:t>
            </a:r>
            <a:endParaRPr lang="en-US" sz="4800" b="1" dirty="0">
              <a:solidFill>
                <a:schemeClr val="accent5">
                  <a:lumMod val="50000"/>
                </a:schemeClr>
              </a:solidFill>
              <a:latin typeface="Arial Rounded MT Bold" panose="020F0704030504030204" pitchFamily="34" charset="0"/>
            </a:endParaRPr>
          </a:p>
        </p:txBody>
      </p:sp>
      <p:pic>
        <p:nvPicPr>
          <p:cNvPr id="6" name="Imagen 5">
            <a:extLst>
              <a:ext uri="{FF2B5EF4-FFF2-40B4-BE49-F238E27FC236}">
                <a16:creationId xmlns:a16="http://schemas.microsoft.com/office/drawing/2014/main" id="{D7647474-8386-439A-956E-34F3A0934059}"/>
              </a:ext>
            </a:extLst>
          </p:cNvPr>
          <p:cNvPicPr>
            <a:picLocks noChangeAspect="1"/>
          </p:cNvPicPr>
          <p:nvPr/>
        </p:nvPicPr>
        <p:blipFill>
          <a:blip r:embed="rId2"/>
          <a:stretch>
            <a:fillRect/>
          </a:stretch>
        </p:blipFill>
        <p:spPr>
          <a:xfrm>
            <a:off x="139465" y="1244078"/>
            <a:ext cx="11913069" cy="2518847"/>
          </a:xfrm>
          <a:prstGeom prst="rect">
            <a:avLst/>
          </a:prstGeom>
        </p:spPr>
      </p:pic>
      <p:graphicFrame>
        <p:nvGraphicFramePr>
          <p:cNvPr id="7" name="Chart 3">
            <a:extLst>
              <a:ext uri="{FF2B5EF4-FFF2-40B4-BE49-F238E27FC236}">
                <a16:creationId xmlns:a16="http://schemas.microsoft.com/office/drawing/2014/main" id="{00000000-0008-0000-0000-000004000000}"/>
              </a:ext>
            </a:extLst>
          </p:cNvPr>
          <p:cNvGraphicFramePr>
            <a:graphicFrameLocks/>
          </p:cNvGraphicFramePr>
          <p:nvPr>
            <p:extLst>
              <p:ext uri="{D42A27DB-BD31-4B8C-83A1-F6EECF244321}">
                <p14:modId xmlns:p14="http://schemas.microsoft.com/office/powerpoint/2010/main" val="2663359376"/>
              </p:ext>
            </p:extLst>
          </p:nvPr>
        </p:nvGraphicFramePr>
        <p:xfrm>
          <a:off x="3166555" y="4034672"/>
          <a:ext cx="4789667" cy="26438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80485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86185DA-A737-4680-B538-BCDD08453A20}"/>
              </a:ext>
            </a:extLst>
          </p:cNvPr>
          <p:cNvSpPr>
            <a:spLocks noGrp="1"/>
          </p:cNvSpPr>
          <p:nvPr>
            <p:ph type="title" idx="4294967295"/>
          </p:nvPr>
        </p:nvSpPr>
        <p:spPr>
          <a:xfrm>
            <a:off x="919956" y="198675"/>
            <a:ext cx="10352088" cy="879475"/>
          </a:xfrm>
        </p:spPr>
        <p:txBody>
          <a:bodyPr>
            <a:normAutofit/>
          </a:bodyPr>
          <a:lstStyle/>
          <a:p>
            <a:pPr algn="ctr"/>
            <a:r>
              <a:rPr lang="es-CR" sz="4800" b="1" dirty="0">
                <a:solidFill>
                  <a:schemeClr val="accent5">
                    <a:lumMod val="50000"/>
                  </a:schemeClr>
                </a:solidFill>
                <a:latin typeface="Arial Rounded MT Bold" panose="020F0704030504030204" pitchFamily="34" charset="0"/>
              </a:rPr>
              <a:t>Caso 1</a:t>
            </a:r>
            <a:endParaRPr lang="en-US" sz="4800" b="1" dirty="0">
              <a:solidFill>
                <a:schemeClr val="accent5">
                  <a:lumMod val="50000"/>
                </a:schemeClr>
              </a:solidFill>
              <a:latin typeface="Arial Rounded MT Bold" panose="020F0704030504030204" pitchFamily="34" charset="0"/>
            </a:endParaRPr>
          </a:p>
        </p:txBody>
      </p:sp>
      <p:sp>
        <p:nvSpPr>
          <p:cNvPr id="2" name="CuadroTexto 1">
            <a:extLst>
              <a:ext uri="{FF2B5EF4-FFF2-40B4-BE49-F238E27FC236}">
                <a16:creationId xmlns:a16="http://schemas.microsoft.com/office/drawing/2014/main" id="{02E88AFC-4FCE-4ADC-94D2-A49F6DCE85A3}"/>
              </a:ext>
            </a:extLst>
          </p:cNvPr>
          <p:cNvSpPr txBox="1"/>
          <p:nvPr/>
        </p:nvSpPr>
        <p:spPr>
          <a:xfrm>
            <a:off x="491434" y="1399070"/>
            <a:ext cx="6639340" cy="3816429"/>
          </a:xfrm>
          <a:prstGeom prst="rect">
            <a:avLst/>
          </a:prstGeom>
          <a:noFill/>
        </p:spPr>
        <p:txBody>
          <a:bodyPr wrap="square" rtlCol="0">
            <a:spAutoFit/>
          </a:bodyPr>
          <a:lstStyle/>
          <a:p>
            <a:pPr marL="285750" indent="-285750">
              <a:buFont typeface="Arial" panose="020B0604020202020204" pitchFamily="34" charset="0"/>
              <a:buChar char="•"/>
            </a:pPr>
            <a:r>
              <a:rPr lang="es-CR" sz="2200" dirty="0">
                <a:latin typeface="+mj-lt"/>
              </a:rPr>
              <a:t>La ASADA Montaña Alta se localiza en una comunidad </a:t>
            </a:r>
            <a:r>
              <a:rPr lang="es-CR" sz="2200" b="1" dirty="0">
                <a:solidFill>
                  <a:schemeClr val="accent1"/>
                </a:solidFill>
                <a:latin typeface="+mj-lt"/>
              </a:rPr>
              <a:t>rural</a:t>
            </a:r>
            <a:r>
              <a:rPr lang="es-CR" sz="2200" dirty="0">
                <a:solidFill>
                  <a:schemeClr val="accent1"/>
                </a:solidFill>
                <a:latin typeface="+mj-lt"/>
              </a:rPr>
              <a:t> </a:t>
            </a:r>
            <a:r>
              <a:rPr lang="es-CR" sz="2200" dirty="0">
                <a:latin typeface="+mj-lt"/>
              </a:rPr>
              <a:t>que se abastece del agua de una naciente, la cual es almacenada en un tanque de concreto para ser distribuida a todas las personas atendidas por el acueducto. </a:t>
            </a:r>
          </a:p>
          <a:p>
            <a:pPr marL="285750" indent="-285750">
              <a:buFont typeface="Arial" panose="020B0604020202020204" pitchFamily="34" charset="0"/>
              <a:buChar char="•"/>
            </a:pPr>
            <a:endParaRPr lang="es-CR" sz="2200" dirty="0">
              <a:latin typeface="+mj-lt"/>
            </a:endParaRPr>
          </a:p>
          <a:p>
            <a:pPr marL="285750" indent="-285750">
              <a:buFont typeface="Arial" panose="020B0604020202020204" pitchFamily="34" charset="0"/>
              <a:buChar char="•"/>
            </a:pPr>
            <a:r>
              <a:rPr lang="es-CR" sz="2200" dirty="0">
                <a:latin typeface="+mj-lt"/>
              </a:rPr>
              <a:t>La ASADA conoce bien la producción de su naciente, pues mantiene un </a:t>
            </a:r>
            <a:r>
              <a:rPr lang="es-CR" sz="2200" b="1" dirty="0">
                <a:solidFill>
                  <a:schemeClr val="accent1"/>
                </a:solidFill>
                <a:latin typeface="+mj-lt"/>
              </a:rPr>
              <a:t>registro mensual de aforos</a:t>
            </a:r>
            <a:r>
              <a:rPr lang="es-CR" sz="2200" dirty="0">
                <a:latin typeface="+mj-lt"/>
              </a:rPr>
              <a:t>, pero no conoce la demanda de la población atendida, pues </a:t>
            </a:r>
            <a:r>
              <a:rPr lang="es-CR" sz="2200" b="1" dirty="0">
                <a:solidFill>
                  <a:schemeClr val="accent1"/>
                </a:solidFill>
                <a:latin typeface="+mj-lt"/>
              </a:rPr>
              <a:t>aún no ha ocurrido la instalación de micromedidores </a:t>
            </a:r>
            <a:r>
              <a:rPr lang="es-CR" sz="2200" dirty="0">
                <a:latin typeface="+mj-lt"/>
              </a:rPr>
              <a:t>que está programada para el mes entrante.</a:t>
            </a:r>
          </a:p>
        </p:txBody>
      </p:sp>
      <p:pic>
        <p:nvPicPr>
          <p:cNvPr id="11" name="Imagen 10">
            <a:extLst>
              <a:ext uri="{FF2B5EF4-FFF2-40B4-BE49-F238E27FC236}">
                <a16:creationId xmlns:a16="http://schemas.microsoft.com/office/drawing/2014/main" id="{F27208C7-21C3-4ABA-AD1C-12BF4942CBE4}"/>
              </a:ext>
            </a:extLst>
          </p:cNvPr>
          <p:cNvPicPr>
            <a:picLocks noChangeAspect="1"/>
          </p:cNvPicPr>
          <p:nvPr/>
        </p:nvPicPr>
        <p:blipFill>
          <a:blip r:embed="rId2"/>
          <a:stretch>
            <a:fillRect/>
          </a:stretch>
        </p:blipFill>
        <p:spPr>
          <a:xfrm>
            <a:off x="7574252" y="1399070"/>
            <a:ext cx="4329514" cy="4688009"/>
          </a:xfrm>
          <a:prstGeom prst="rect">
            <a:avLst/>
          </a:prstGeom>
        </p:spPr>
      </p:pic>
      <p:sp>
        <p:nvSpPr>
          <p:cNvPr id="13" name="CuadroTexto 12">
            <a:extLst>
              <a:ext uri="{FF2B5EF4-FFF2-40B4-BE49-F238E27FC236}">
                <a16:creationId xmlns:a16="http://schemas.microsoft.com/office/drawing/2014/main" id="{F3EA2511-8315-4DD1-9DDB-02A9AD392C4E}"/>
              </a:ext>
            </a:extLst>
          </p:cNvPr>
          <p:cNvSpPr txBox="1"/>
          <p:nvPr/>
        </p:nvSpPr>
        <p:spPr>
          <a:xfrm>
            <a:off x="288234" y="5822129"/>
            <a:ext cx="10200270" cy="830997"/>
          </a:xfrm>
          <a:prstGeom prst="rect">
            <a:avLst/>
          </a:prstGeom>
          <a:noFill/>
        </p:spPr>
        <p:txBody>
          <a:bodyPr wrap="square" rtlCol="0">
            <a:spAutoFit/>
          </a:bodyPr>
          <a:lstStyle/>
          <a:p>
            <a:pPr algn="ctr"/>
            <a:r>
              <a:rPr lang="es-CR" sz="2300" b="1" dirty="0">
                <a:latin typeface="+mj-lt"/>
              </a:rPr>
              <a:t>¿Qué valor de dotación será utilizado por la calculadora para estimar la demanda?</a:t>
            </a:r>
          </a:p>
          <a:p>
            <a:pPr algn="ctr"/>
            <a:r>
              <a:rPr lang="es-CR" sz="2300" b="1" dirty="0">
                <a:latin typeface="+mj-lt"/>
              </a:rPr>
              <a:t>¿Cuál será el % de Agua No Contabilizada (ANC) asumido por la calculadora?</a:t>
            </a:r>
          </a:p>
        </p:txBody>
      </p:sp>
    </p:spTree>
    <p:extLst>
      <p:ext uri="{BB962C8B-B14F-4D97-AF65-F5344CB8AC3E}">
        <p14:creationId xmlns:p14="http://schemas.microsoft.com/office/powerpoint/2010/main" val="817080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86185DA-A737-4680-B538-BCDD08453A20}"/>
              </a:ext>
            </a:extLst>
          </p:cNvPr>
          <p:cNvSpPr>
            <a:spLocks noGrp="1"/>
          </p:cNvSpPr>
          <p:nvPr>
            <p:ph type="title" idx="4294967295"/>
          </p:nvPr>
        </p:nvSpPr>
        <p:spPr>
          <a:xfrm>
            <a:off x="919955" y="242200"/>
            <a:ext cx="10352088" cy="879475"/>
          </a:xfrm>
        </p:spPr>
        <p:txBody>
          <a:bodyPr>
            <a:normAutofit/>
          </a:bodyPr>
          <a:lstStyle/>
          <a:p>
            <a:pPr algn="ctr"/>
            <a:r>
              <a:rPr lang="es-CR" sz="4800" b="1" dirty="0">
                <a:solidFill>
                  <a:schemeClr val="accent5">
                    <a:lumMod val="50000"/>
                  </a:schemeClr>
                </a:solidFill>
                <a:latin typeface="Arial Rounded MT Bold" panose="020F0704030504030204" pitchFamily="34" charset="0"/>
              </a:rPr>
              <a:t>Caso 1</a:t>
            </a:r>
            <a:endParaRPr lang="en-US" sz="4800" b="1" dirty="0">
              <a:solidFill>
                <a:schemeClr val="accent5">
                  <a:lumMod val="50000"/>
                </a:schemeClr>
              </a:solidFill>
              <a:latin typeface="Arial Rounded MT Bold" panose="020F0704030504030204" pitchFamily="34" charset="0"/>
            </a:endParaRPr>
          </a:p>
        </p:txBody>
      </p:sp>
      <p:sp>
        <p:nvSpPr>
          <p:cNvPr id="7" name="CuadroTexto 6">
            <a:extLst>
              <a:ext uri="{FF2B5EF4-FFF2-40B4-BE49-F238E27FC236}">
                <a16:creationId xmlns:a16="http://schemas.microsoft.com/office/drawing/2014/main" id="{7323F583-01A4-412D-844C-6B799E4FD557}"/>
              </a:ext>
            </a:extLst>
          </p:cNvPr>
          <p:cNvSpPr txBox="1"/>
          <p:nvPr/>
        </p:nvSpPr>
        <p:spPr>
          <a:xfrm>
            <a:off x="354770" y="1367236"/>
            <a:ext cx="11482457" cy="1446550"/>
          </a:xfrm>
          <a:prstGeom prst="rect">
            <a:avLst/>
          </a:prstGeom>
          <a:noFill/>
        </p:spPr>
        <p:txBody>
          <a:bodyPr wrap="square" rtlCol="0">
            <a:spAutoFit/>
          </a:bodyPr>
          <a:lstStyle/>
          <a:p>
            <a:pPr algn="ctr"/>
            <a:r>
              <a:rPr lang="es-CR" sz="2200" b="1" dirty="0"/>
              <a:t>¿Qué valor de dotación será utilizado por la calculadora para estimar la demanda?</a:t>
            </a:r>
          </a:p>
          <a:p>
            <a:pPr algn="ctr"/>
            <a:endParaRPr lang="es-CR" sz="2200" dirty="0">
              <a:latin typeface="+mj-lt"/>
            </a:endParaRPr>
          </a:p>
          <a:p>
            <a:pPr algn="ctr"/>
            <a:r>
              <a:rPr lang="es-CR" sz="2200" dirty="0">
                <a:latin typeface="+mj-lt"/>
              </a:rPr>
              <a:t>Como no hay datos de consumos reales, la calculadora utilizará automáticamente la dotación por norma para poblaciones rurales: </a:t>
            </a:r>
            <a:r>
              <a:rPr lang="es-CR" sz="2200" b="1" dirty="0">
                <a:solidFill>
                  <a:schemeClr val="accent1">
                    <a:lumMod val="75000"/>
                  </a:schemeClr>
                </a:solidFill>
                <a:latin typeface="+mj-lt"/>
              </a:rPr>
              <a:t>200 litros/persona/día</a:t>
            </a:r>
          </a:p>
        </p:txBody>
      </p:sp>
      <p:sp>
        <p:nvSpPr>
          <p:cNvPr id="8" name="CuadroTexto 7">
            <a:extLst>
              <a:ext uri="{FF2B5EF4-FFF2-40B4-BE49-F238E27FC236}">
                <a16:creationId xmlns:a16="http://schemas.microsoft.com/office/drawing/2014/main" id="{4F71A2F9-3E6E-4BC3-811D-BAE6E97940E6}"/>
              </a:ext>
            </a:extLst>
          </p:cNvPr>
          <p:cNvSpPr txBox="1"/>
          <p:nvPr/>
        </p:nvSpPr>
        <p:spPr>
          <a:xfrm>
            <a:off x="303142" y="3132265"/>
            <a:ext cx="11284621" cy="1200329"/>
          </a:xfrm>
          <a:prstGeom prst="rect">
            <a:avLst/>
          </a:prstGeom>
          <a:noFill/>
        </p:spPr>
        <p:txBody>
          <a:bodyPr wrap="square" rtlCol="0">
            <a:spAutoFit/>
          </a:bodyPr>
          <a:lstStyle/>
          <a:p>
            <a:pPr algn="ctr"/>
            <a:r>
              <a:rPr lang="es-CR" sz="2400" b="1" dirty="0"/>
              <a:t>¿Cuál será el % de Agua No Contabilizada (ANC) asumido por la calculadora?</a:t>
            </a:r>
          </a:p>
          <a:p>
            <a:endParaRPr lang="es-CR" sz="2400" b="1" dirty="0">
              <a:latin typeface="+mj-lt"/>
            </a:endParaRPr>
          </a:p>
          <a:p>
            <a:pPr algn="ctr"/>
            <a:r>
              <a:rPr lang="es-CR" sz="2400" b="1" dirty="0">
                <a:solidFill>
                  <a:schemeClr val="accent1">
                    <a:lumMod val="75000"/>
                  </a:schemeClr>
                </a:solidFill>
                <a:latin typeface="+mj-lt"/>
              </a:rPr>
              <a:t>0%</a:t>
            </a:r>
            <a:r>
              <a:rPr lang="es-CR" sz="2400" dirty="0">
                <a:latin typeface="+mj-lt"/>
              </a:rPr>
              <a:t> Las dotaciones de norma ya contemplan el ANC</a:t>
            </a:r>
          </a:p>
        </p:txBody>
      </p:sp>
      <p:pic>
        <p:nvPicPr>
          <p:cNvPr id="2" name="Imagen 1">
            <a:extLst>
              <a:ext uri="{FF2B5EF4-FFF2-40B4-BE49-F238E27FC236}">
                <a16:creationId xmlns:a16="http://schemas.microsoft.com/office/drawing/2014/main" id="{2121B5FC-CD24-41B8-B7A7-9DF980ADBAC4}"/>
              </a:ext>
            </a:extLst>
          </p:cNvPr>
          <p:cNvPicPr>
            <a:picLocks noChangeAspect="1"/>
          </p:cNvPicPr>
          <p:nvPr/>
        </p:nvPicPr>
        <p:blipFill>
          <a:blip r:embed="rId2"/>
          <a:stretch>
            <a:fillRect/>
          </a:stretch>
        </p:blipFill>
        <p:spPr>
          <a:xfrm>
            <a:off x="604236" y="4651074"/>
            <a:ext cx="10983527" cy="1964726"/>
          </a:xfrm>
          <a:prstGeom prst="rect">
            <a:avLst/>
          </a:prstGeom>
        </p:spPr>
      </p:pic>
    </p:spTree>
    <p:extLst>
      <p:ext uri="{BB962C8B-B14F-4D97-AF65-F5344CB8AC3E}">
        <p14:creationId xmlns:p14="http://schemas.microsoft.com/office/powerpoint/2010/main" val="12573212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86185DA-A737-4680-B538-BCDD08453A20}"/>
              </a:ext>
            </a:extLst>
          </p:cNvPr>
          <p:cNvSpPr>
            <a:spLocks noGrp="1"/>
          </p:cNvSpPr>
          <p:nvPr>
            <p:ph type="title" idx="4294967295"/>
          </p:nvPr>
        </p:nvSpPr>
        <p:spPr>
          <a:xfrm>
            <a:off x="-39756" y="207755"/>
            <a:ext cx="12014042" cy="879475"/>
          </a:xfrm>
        </p:spPr>
        <p:txBody>
          <a:bodyPr>
            <a:normAutofit/>
          </a:bodyPr>
          <a:lstStyle/>
          <a:p>
            <a:pPr algn="ctr"/>
            <a:r>
              <a:rPr lang="es-CR" sz="4800" b="1" dirty="0">
                <a:solidFill>
                  <a:schemeClr val="accent5">
                    <a:lumMod val="50000"/>
                  </a:schemeClr>
                </a:solidFill>
                <a:latin typeface="Arial Rounded MT Bold" panose="020F0704030504030204" pitchFamily="34" charset="0"/>
              </a:rPr>
              <a:t>Caso 2</a:t>
            </a:r>
            <a:endParaRPr lang="en-US" sz="4800" b="1" dirty="0">
              <a:solidFill>
                <a:schemeClr val="accent5">
                  <a:lumMod val="50000"/>
                </a:schemeClr>
              </a:solidFill>
              <a:latin typeface="Arial Rounded MT Bold" panose="020F0704030504030204" pitchFamily="34" charset="0"/>
            </a:endParaRPr>
          </a:p>
        </p:txBody>
      </p:sp>
      <p:sp>
        <p:nvSpPr>
          <p:cNvPr id="2" name="CuadroTexto 1">
            <a:extLst>
              <a:ext uri="{FF2B5EF4-FFF2-40B4-BE49-F238E27FC236}">
                <a16:creationId xmlns:a16="http://schemas.microsoft.com/office/drawing/2014/main" id="{02E88AFC-4FCE-4ADC-94D2-A49F6DCE85A3}"/>
              </a:ext>
            </a:extLst>
          </p:cNvPr>
          <p:cNvSpPr txBox="1"/>
          <p:nvPr/>
        </p:nvSpPr>
        <p:spPr>
          <a:xfrm>
            <a:off x="346291" y="1391136"/>
            <a:ext cx="6639340" cy="3477875"/>
          </a:xfrm>
          <a:prstGeom prst="rect">
            <a:avLst/>
          </a:prstGeom>
          <a:noFill/>
        </p:spPr>
        <p:txBody>
          <a:bodyPr wrap="square" rtlCol="0">
            <a:spAutoFit/>
          </a:bodyPr>
          <a:lstStyle/>
          <a:p>
            <a:pPr marL="285750" indent="-285750">
              <a:buFont typeface="Arial" panose="020B0604020202020204" pitchFamily="34" charset="0"/>
              <a:buChar char="•"/>
            </a:pPr>
            <a:r>
              <a:rPr lang="es-CR" sz="2000" dirty="0">
                <a:latin typeface="+mj-lt"/>
              </a:rPr>
              <a:t>La ASADA Montaña Alta logró concretar la </a:t>
            </a:r>
            <a:r>
              <a:rPr lang="es-CR" sz="2000" b="1" dirty="0">
                <a:solidFill>
                  <a:schemeClr val="accent1"/>
                </a:solidFill>
                <a:latin typeface="+mj-lt"/>
              </a:rPr>
              <a:t>instalación de los micromedidores</a:t>
            </a:r>
            <a:r>
              <a:rPr lang="es-CR" sz="2000" dirty="0">
                <a:latin typeface="+mj-lt"/>
              </a:rPr>
              <a:t>, y desde entonces, ha venido registrando mes a mes, durante el último año, el </a:t>
            </a:r>
            <a:r>
              <a:rPr lang="es-CR" sz="2000" b="1" dirty="0">
                <a:solidFill>
                  <a:schemeClr val="accent1"/>
                </a:solidFill>
                <a:latin typeface="+mj-lt"/>
              </a:rPr>
              <a:t>consumo total </a:t>
            </a:r>
            <a:r>
              <a:rPr lang="es-CR" sz="2000" dirty="0">
                <a:latin typeface="+mj-lt"/>
              </a:rPr>
              <a:t>de todos los servicios del acueducto.</a:t>
            </a:r>
          </a:p>
          <a:p>
            <a:pPr marL="285750" indent="-285750">
              <a:buFont typeface="Arial" panose="020B0604020202020204" pitchFamily="34" charset="0"/>
              <a:buChar char="•"/>
            </a:pPr>
            <a:endParaRPr lang="es-CR" sz="2000" dirty="0">
              <a:latin typeface="+mj-lt"/>
            </a:endParaRPr>
          </a:p>
          <a:p>
            <a:pPr marL="285750" indent="-285750">
              <a:buFont typeface="Arial" panose="020B0604020202020204" pitchFamily="34" charset="0"/>
              <a:buChar char="•"/>
            </a:pPr>
            <a:r>
              <a:rPr lang="es-CR" sz="2000" dirty="0">
                <a:latin typeface="+mj-lt"/>
              </a:rPr>
              <a:t>Ahora la ASADA ya tiene información para calcular la demanda de la población atendida, pero </a:t>
            </a:r>
            <a:r>
              <a:rPr lang="es-CR" sz="2000" b="1" dirty="0">
                <a:solidFill>
                  <a:schemeClr val="accent1"/>
                </a:solidFill>
                <a:latin typeface="+mj-lt"/>
              </a:rPr>
              <a:t>no conoce cuál es el agua perdida por fugas en las redes</a:t>
            </a:r>
            <a:r>
              <a:rPr lang="es-CR" sz="2000" dirty="0">
                <a:latin typeface="+mj-lt"/>
              </a:rPr>
              <a:t>, porque no hay un </a:t>
            </a:r>
            <a:r>
              <a:rPr lang="es-CR" sz="2000" dirty="0" err="1">
                <a:latin typeface="+mj-lt"/>
              </a:rPr>
              <a:t>macromedidor</a:t>
            </a:r>
            <a:r>
              <a:rPr lang="es-CR" sz="2000" dirty="0">
                <a:latin typeface="+mj-lt"/>
              </a:rPr>
              <a:t> instalado en la salida del tanque que permita comparar el agua que ingresa a las redes contra el consumo total facturado.</a:t>
            </a:r>
          </a:p>
        </p:txBody>
      </p:sp>
      <p:pic>
        <p:nvPicPr>
          <p:cNvPr id="11" name="Imagen 10">
            <a:extLst>
              <a:ext uri="{FF2B5EF4-FFF2-40B4-BE49-F238E27FC236}">
                <a16:creationId xmlns:a16="http://schemas.microsoft.com/office/drawing/2014/main" id="{F27208C7-21C3-4ABA-AD1C-12BF4942CBE4}"/>
              </a:ext>
            </a:extLst>
          </p:cNvPr>
          <p:cNvPicPr>
            <a:picLocks noChangeAspect="1"/>
          </p:cNvPicPr>
          <p:nvPr/>
        </p:nvPicPr>
        <p:blipFill>
          <a:blip r:embed="rId2"/>
          <a:stretch>
            <a:fillRect/>
          </a:stretch>
        </p:blipFill>
        <p:spPr>
          <a:xfrm>
            <a:off x="7834521" y="1676400"/>
            <a:ext cx="4139765" cy="4482548"/>
          </a:xfrm>
          <a:prstGeom prst="rect">
            <a:avLst/>
          </a:prstGeom>
        </p:spPr>
      </p:pic>
      <p:sp>
        <p:nvSpPr>
          <p:cNvPr id="13" name="CuadroTexto 12">
            <a:extLst>
              <a:ext uri="{FF2B5EF4-FFF2-40B4-BE49-F238E27FC236}">
                <a16:creationId xmlns:a16="http://schemas.microsoft.com/office/drawing/2014/main" id="{F3EA2511-8315-4DD1-9DDB-02A9AD392C4E}"/>
              </a:ext>
            </a:extLst>
          </p:cNvPr>
          <p:cNvSpPr txBox="1"/>
          <p:nvPr/>
        </p:nvSpPr>
        <p:spPr>
          <a:xfrm>
            <a:off x="109447" y="5172917"/>
            <a:ext cx="9208723" cy="1554272"/>
          </a:xfrm>
          <a:prstGeom prst="rect">
            <a:avLst/>
          </a:prstGeom>
          <a:noFill/>
        </p:spPr>
        <p:txBody>
          <a:bodyPr wrap="square" rtlCol="0">
            <a:spAutoFit/>
          </a:bodyPr>
          <a:lstStyle/>
          <a:p>
            <a:pPr algn="ctr"/>
            <a:r>
              <a:rPr lang="es-CR" sz="1900" b="1" dirty="0">
                <a:latin typeface="+mj-lt"/>
              </a:rPr>
              <a:t>Con el nuevo registro de consumos mensuales, ¿cómo puede la ASADA calcular de manera más exacta la demanda de la población atendida?</a:t>
            </a:r>
          </a:p>
          <a:p>
            <a:pPr algn="ctr"/>
            <a:endParaRPr lang="es-CR" sz="1900" b="1" dirty="0">
              <a:latin typeface="+mj-lt"/>
            </a:endParaRPr>
          </a:p>
          <a:p>
            <a:pPr algn="ctr"/>
            <a:r>
              <a:rPr lang="es-CR" sz="1900" b="1" dirty="0">
                <a:latin typeface="+mj-lt"/>
              </a:rPr>
              <a:t>¿Cómo la calculadora toma en cuenta el volumen de agua que se pierde por fugas para la estimación de la demanda?</a:t>
            </a:r>
          </a:p>
        </p:txBody>
      </p:sp>
      <p:pic>
        <p:nvPicPr>
          <p:cNvPr id="6" name="Imagen 5">
            <a:extLst>
              <a:ext uri="{FF2B5EF4-FFF2-40B4-BE49-F238E27FC236}">
                <a16:creationId xmlns:a16="http://schemas.microsoft.com/office/drawing/2014/main" id="{D89B7CEA-20B5-4766-9EBE-6B44F0DC0A7A}"/>
              </a:ext>
            </a:extLst>
          </p:cNvPr>
          <p:cNvPicPr>
            <a:picLocks noChangeAspect="1"/>
          </p:cNvPicPr>
          <p:nvPr/>
        </p:nvPicPr>
        <p:blipFill>
          <a:blip r:embed="rId3"/>
          <a:stretch>
            <a:fillRect/>
          </a:stretch>
        </p:blipFill>
        <p:spPr>
          <a:xfrm>
            <a:off x="9594242" y="5475215"/>
            <a:ext cx="862643" cy="872732"/>
          </a:xfrm>
          <a:prstGeom prst="rect">
            <a:avLst/>
          </a:prstGeom>
        </p:spPr>
      </p:pic>
    </p:spTree>
    <p:extLst>
      <p:ext uri="{BB962C8B-B14F-4D97-AF65-F5344CB8AC3E}">
        <p14:creationId xmlns:p14="http://schemas.microsoft.com/office/powerpoint/2010/main" val="42612581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86185DA-A737-4680-B538-BCDD08453A20}"/>
              </a:ext>
            </a:extLst>
          </p:cNvPr>
          <p:cNvSpPr>
            <a:spLocks noGrp="1"/>
          </p:cNvSpPr>
          <p:nvPr>
            <p:ph type="title" idx="4294967295"/>
          </p:nvPr>
        </p:nvSpPr>
        <p:spPr>
          <a:xfrm>
            <a:off x="-39756" y="207755"/>
            <a:ext cx="12231756" cy="879475"/>
          </a:xfrm>
        </p:spPr>
        <p:txBody>
          <a:bodyPr>
            <a:normAutofit/>
          </a:bodyPr>
          <a:lstStyle/>
          <a:p>
            <a:pPr algn="ctr"/>
            <a:r>
              <a:rPr lang="es-CR" sz="4800" b="1" dirty="0">
                <a:solidFill>
                  <a:schemeClr val="accent5">
                    <a:lumMod val="50000"/>
                  </a:schemeClr>
                </a:solidFill>
                <a:latin typeface="Arial Rounded MT Bold" panose="020F0704030504030204" pitchFamily="34" charset="0"/>
              </a:rPr>
              <a:t>Caso 2</a:t>
            </a:r>
            <a:endParaRPr lang="en-US" sz="4800" b="1" dirty="0">
              <a:solidFill>
                <a:schemeClr val="accent5">
                  <a:lumMod val="50000"/>
                </a:schemeClr>
              </a:solidFill>
              <a:latin typeface="Arial Rounded MT Bold" panose="020F0704030504030204" pitchFamily="34" charset="0"/>
            </a:endParaRPr>
          </a:p>
        </p:txBody>
      </p:sp>
      <p:sp>
        <p:nvSpPr>
          <p:cNvPr id="7" name="CuadroTexto 6">
            <a:extLst>
              <a:ext uri="{FF2B5EF4-FFF2-40B4-BE49-F238E27FC236}">
                <a16:creationId xmlns:a16="http://schemas.microsoft.com/office/drawing/2014/main" id="{7323F583-01A4-412D-844C-6B799E4FD557}"/>
              </a:ext>
            </a:extLst>
          </p:cNvPr>
          <p:cNvSpPr txBox="1"/>
          <p:nvPr/>
        </p:nvSpPr>
        <p:spPr>
          <a:xfrm>
            <a:off x="236643" y="1087230"/>
            <a:ext cx="11737643" cy="1200329"/>
          </a:xfrm>
          <a:prstGeom prst="rect">
            <a:avLst/>
          </a:prstGeom>
          <a:noFill/>
        </p:spPr>
        <p:txBody>
          <a:bodyPr wrap="square" rtlCol="0">
            <a:spAutoFit/>
          </a:bodyPr>
          <a:lstStyle/>
          <a:p>
            <a:pPr algn="ctr"/>
            <a:r>
              <a:rPr lang="es-CR" b="1" dirty="0">
                <a:latin typeface="+mj-lt"/>
              </a:rPr>
              <a:t>Con el nuevo registro de consumos mensuales, ¿cómo puede la ASADA calcular de manera más exacta la demanda de la población atendida?</a:t>
            </a:r>
          </a:p>
          <a:p>
            <a:pPr algn="ctr"/>
            <a:endParaRPr lang="es-CR" dirty="0">
              <a:latin typeface="+mj-lt"/>
            </a:endParaRPr>
          </a:p>
          <a:p>
            <a:pPr algn="ctr"/>
            <a:r>
              <a:rPr lang="es-CR" dirty="0">
                <a:latin typeface="+mj-lt"/>
              </a:rPr>
              <a:t>La ASADA debe ingresar los totales mensuales de </a:t>
            </a:r>
            <a:r>
              <a:rPr lang="es-CR" dirty="0" err="1">
                <a:latin typeface="+mj-lt"/>
              </a:rPr>
              <a:t>micromedición</a:t>
            </a:r>
            <a:r>
              <a:rPr lang="es-CR" dirty="0">
                <a:latin typeface="+mj-lt"/>
              </a:rPr>
              <a:t> en la hoja de </a:t>
            </a:r>
            <a:r>
              <a:rPr lang="es-CR" b="1" dirty="0">
                <a:solidFill>
                  <a:schemeClr val="accent1">
                    <a:lumMod val="75000"/>
                  </a:schemeClr>
                </a:solidFill>
                <a:latin typeface="+mj-lt"/>
              </a:rPr>
              <a:t>“Cálculo de dotación según consumo”</a:t>
            </a:r>
            <a:endParaRPr lang="es-CR" dirty="0">
              <a:latin typeface="+mj-lt"/>
            </a:endParaRPr>
          </a:p>
        </p:txBody>
      </p:sp>
      <p:pic>
        <p:nvPicPr>
          <p:cNvPr id="4" name="Imagen 3">
            <a:extLst>
              <a:ext uri="{FF2B5EF4-FFF2-40B4-BE49-F238E27FC236}">
                <a16:creationId xmlns:a16="http://schemas.microsoft.com/office/drawing/2014/main" id="{D6853554-C9F1-4A8B-B27E-6DA345084A66}"/>
              </a:ext>
            </a:extLst>
          </p:cNvPr>
          <p:cNvPicPr>
            <a:picLocks noChangeAspect="1"/>
          </p:cNvPicPr>
          <p:nvPr/>
        </p:nvPicPr>
        <p:blipFill>
          <a:blip r:embed="rId2"/>
          <a:stretch>
            <a:fillRect/>
          </a:stretch>
        </p:blipFill>
        <p:spPr>
          <a:xfrm>
            <a:off x="3412608" y="2372436"/>
            <a:ext cx="5327028" cy="4396012"/>
          </a:xfrm>
          <a:prstGeom prst="rect">
            <a:avLst/>
          </a:prstGeom>
        </p:spPr>
      </p:pic>
    </p:spTree>
    <p:extLst>
      <p:ext uri="{BB962C8B-B14F-4D97-AF65-F5344CB8AC3E}">
        <p14:creationId xmlns:p14="http://schemas.microsoft.com/office/powerpoint/2010/main" val="771314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FE5C295-721C-4255-AF3B-5BB7F7F13623}"/>
              </a:ext>
            </a:extLst>
          </p:cNvPr>
          <p:cNvSpPr>
            <a:spLocks noGrp="1"/>
          </p:cNvSpPr>
          <p:nvPr>
            <p:ph type="title"/>
          </p:nvPr>
        </p:nvSpPr>
        <p:spPr>
          <a:xfrm>
            <a:off x="838200" y="327417"/>
            <a:ext cx="10351416" cy="879213"/>
          </a:xfrm>
        </p:spPr>
        <p:txBody>
          <a:bodyPr/>
          <a:lstStyle/>
          <a:p>
            <a:pPr algn="ctr"/>
            <a:r>
              <a:rPr lang="es-CR" b="1" dirty="0">
                <a:solidFill>
                  <a:schemeClr val="tx2"/>
                </a:solidFill>
                <a:latin typeface="Arial Rounded MT Bold" panose="020F0704030504030204" pitchFamily="34" charset="0"/>
              </a:rPr>
              <a:t>Balance Hídrico</a:t>
            </a:r>
            <a:endParaRPr lang="en-US" b="1" dirty="0">
              <a:solidFill>
                <a:schemeClr val="tx2"/>
              </a:solidFill>
              <a:latin typeface="Arial Rounded MT Bold" panose="020F0704030504030204" pitchFamily="34" charset="0"/>
            </a:endParaRPr>
          </a:p>
        </p:txBody>
      </p:sp>
      <p:pic>
        <p:nvPicPr>
          <p:cNvPr id="15" name="Picture 14">
            <a:extLst>
              <a:ext uri="{FF2B5EF4-FFF2-40B4-BE49-F238E27FC236}">
                <a16:creationId xmlns:a16="http://schemas.microsoft.com/office/drawing/2014/main" id="{D0E58B68-34D9-4A7E-8754-AB31A550D56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403921" y="2414348"/>
            <a:ext cx="1276481" cy="1737979"/>
          </a:xfrm>
          <a:prstGeom prst="rect">
            <a:avLst/>
          </a:prstGeom>
        </p:spPr>
      </p:pic>
      <p:pic>
        <p:nvPicPr>
          <p:cNvPr id="16" name="Picture 15">
            <a:extLst>
              <a:ext uri="{FF2B5EF4-FFF2-40B4-BE49-F238E27FC236}">
                <a16:creationId xmlns:a16="http://schemas.microsoft.com/office/drawing/2014/main" id="{72D82D17-6A28-493D-A9D5-5BA837D977F1}"/>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8294080" y="2428201"/>
            <a:ext cx="1493999" cy="1428949"/>
          </a:xfrm>
          <a:prstGeom prst="rect">
            <a:avLst/>
          </a:prstGeom>
        </p:spPr>
      </p:pic>
      <p:sp>
        <p:nvSpPr>
          <p:cNvPr id="17" name="Title 1">
            <a:extLst>
              <a:ext uri="{FF2B5EF4-FFF2-40B4-BE49-F238E27FC236}">
                <a16:creationId xmlns:a16="http://schemas.microsoft.com/office/drawing/2014/main" id="{6717685B-E6E7-4DDB-AEBE-1D989DFA880D}"/>
              </a:ext>
            </a:extLst>
          </p:cNvPr>
          <p:cNvSpPr txBox="1">
            <a:spLocks/>
          </p:cNvSpPr>
          <p:nvPr/>
        </p:nvSpPr>
        <p:spPr>
          <a:xfrm>
            <a:off x="1435285" y="1162222"/>
            <a:ext cx="3213754" cy="87921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R" b="1" dirty="0">
                <a:solidFill>
                  <a:schemeClr val="accent1"/>
                </a:solidFill>
                <a:latin typeface="Arial Rounded MT Bold" panose="020F0704030504030204" pitchFamily="34" charset="0"/>
              </a:rPr>
              <a:t>Producción</a:t>
            </a:r>
            <a:endParaRPr lang="en-US" b="1" dirty="0">
              <a:solidFill>
                <a:schemeClr val="accent1"/>
              </a:solidFill>
              <a:latin typeface="Arial Rounded MT Bold" panose="020F0704030504030204" pitchFamily="34" charset="0"/>
            </a:endParaRPr>
          </a:p>
        </p:txBody>
      </p:sp>
      <p:sp>
        <p:nvSpPr>
          <p:cNvPr id="18" name="Title 1">
            <a:extLst>
              <a:ext uri="{FF2B5EF4-FFF2-40B4-BE49-F238E27FC236}">
                <a16:creationId xmlns:a16="http://schemas.microsoft.com/office/drawing/2014/main" id="{CB239171-6E67-409A-AE52-A1DC6D745DB7}"/>
              </a:ext>
            </a:extLst>
          </p:cNvPr>
          <p:cNvSpPr txBox="1">
            <a:spLocks/>
          </p:cNvSpPr>
          <p:nvPr/>
        </p:nvSpPr>
        <p:spPr>
          <a:xfrm>
            <a:off x="7417725" y="1199929"/>
            <a:ext cx="3213754" cy="8792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R" b="1" dirty="0">
                <a:solidFill>
                  <a:schemeClr val="accent6"/>
                </a:solidFill>
                <a:latin typeface="Arial Rounded MT Bold" panose="020F0704030504030204" pitchFamily="34" charset="0"/>
              </a:rPr>
              <a:t>Demanda</a:t>
            </a:r>
            <a:endParaRPr lang="en-US" b="1" dirty="0">
              <a:solidFill>
                <a:schemeClr val="accent6"/>
              </a:solidFill>
              <a:latin typeface="Arial Rounded MT Bold" panose="020F0704030504030204" pitchFamily="34" charset="0"/>
            </a:endParaRPr>
          </a:p>
        </p:txBody>
      </p:sp>
      <p:cxnSp>
        <p:nvCxnSpPr>
          <p:cNvPr id="19" name="Straight Connector 18">
            <a:extLst>
              <a:ext uri="{FF2B5EF4-FFF2-40B4-BE49-F238E27FC236}">
                <a16:creationId xmlns:a16="http://schemas.microsoft.com/office/drawing/2014/main" id="{A126F5DE-0467-4A4E-8B57-25274B37A061}"/>
              </a:ext>
            </a:extLst>
          </p:cNvPr>
          <p:cNvCxnSpPr>
            <a:cxnSpLocks/>
          </p:cNvCxnSpPr>
          <p:nvPr/>
        </p:nvCxnSpPr>
        <p:spPr>
          <a:xfrm>
            <a:off x="6014301" y="1199929"/>
            <a:ext cx="0" cy="533975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A898A8D8-7615-45B0-9E2E-DE763C6B5F7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76458" y="3619706"/>
            <a:ext cx="1276481" cy="1737979"/>
          </a:xfrm>
          <a:prstGeom prst="rect">
            <a:avLst/>
          </a:prstGeom>
        </p:spPr>
      </p:pic>
      <p:pic>
        <p:nvPicPr>
          <p:cNvPr id="21" name="Picture 20">
            <a:extLst>
              <a:ext uri="{FF2B5EF4-FFF2-40B4-BE49-F238E27FC236}">
                <a16:creationId xmlns:a16="http://schemas.microsoft.com/office/drawing/2014/main" id="{55D0462F-BDFF-4F9A-B8E4-EC7AE728041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563391" y="4999301"/>
            <a:ext cx="673158" cy="916530"/>
          </a:xfrm>
          <a:prstGeom prst="rect">
            <a:avLst/>
          </a:prstGeom>
        </p:spPr>
      </p:pic>
      <p:pic>
        <p:nvPicPr>
          <p:cNvPr id="22" name="Picture 21">
            <a:extLst>
              <a:ext uri="{FF2B5EF4-FFF2-40B4-BE49-F238E27FC236}">
                <a16:creationId xmlns:a16="http://schemas.microsoft.com/office/drawing/2014/main" id="{5706F27A-796D-4F4B-BF70-E9BB06539F3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194794" y="3134263"/>
            <a:ext cx="2224399" cy="3028606"/>
          </a:xfrm>
          <a:prstGeom prst="rect">
            <a:avLst/>
          </a:prstGeom>
        </p:spPr>
      </p:pic>
      <p:pic>
        <p:nvPicPr>
          <p:cNvPr id="23" name="Picture 22">
            <a:extLst>
              <a:ext uri="{FF2B5EF4-FFF2-40B4-BE49-F238E27FC236}">
                <a16:creationId xmlns:a16="http://schemas.microsoft.com/office/drawing/2014/main" id="{98EB4E16-86C2-4889-B783-769D5B424BB1}"/>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9788079" y="2428201"/>
            <a:ext cx="1493999" cy="1428949"/>
          </a:xfrm>
          <a:prstGeom prst="rect">
            <a:avLst/>
          </a:prstGeom>
        </p:spPr>
      </p:pic>
      <p:pic>
        <p:nvPicPr>
          <p:cNvPr id="24" name="Picture 23">
            <a:extLst>
              <a:ext uri="{FF2B5EF4-FFF2-40B4-BE49-F238E27FC236}">
                <a16:creationId xmlns:a16="http://schemas.microsoft.com/office/drawing/2014/main" id="{5C689DAF-2876-491A-9E8F-124D11D1B8BD}"/>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6800081" y="2428201"/>
            <a:ext cx="1493999" cy="1428949"/>
          </a:xfrm>
          <a:prstGeom prst="rect">
            <a:avLst/>
          </a:prstGeom>
        </p:spPr>
      </p:pic>
      <p:pic>
        <p:nvPicPr>
          <p:cNvPr id="25" name="Picture 24">
            <a:extLst>
              <a:ext uri="{FF2B5EF4-FFF2-40B4-BE49-F238E27FC236}">
                <a16:creationId xmlns:a16="http://schemas.microsoft.com/office/drawing/2014/main" id="{E3904223-E03E-4550-BD63-5397A1A0512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921142" y="4293708"/>
            <a:ext cx="2059787" cy="2106249"/>
          </a:xfrm>
          <a:prstGeom prst="rect">
            <a:avLst/>
          </a:prstGeom>
        </p:spPr>
      </p:pic>
      <p:pic>
        <p:nvPicPr>
          <p:cNvPr id="26" name="Picture 25">
            <a:extLst>
              <a:ext uri="{FF2B5EF4-FFF2-40B4-BE49-F238E27FC236}">
                <a16:creationId xmlns:a16="http://schemas.microsoft.com/office/drawing/2014/main" id="{040AB452-534B-46CB-9596-48A3C24DD82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147687" y="4648566"/>
            <a:ext cx="1319201" cy="1118926"/>
          </a:xfrm>
          <a:prstGeom prst="rect">
            <a:avLst/>
          </a:prstGeom>
        </p:spPr>
      </p:pic>
      <p:pic>
        <p:nvPicPr>
          <p:cNvPr id="27" name="Picture 26">
            <a:extLst>
              <a:ext uri="{FF2B5EF4-FFF2-40B4-BE49-F238E27FC236}">
                <a16:creationId xmlns:a16="http://schemas.microsoft.com/office/drawing/2014/main" id="{BE7FD8BD-1F94-4728-9B87-D6E87ABF6E3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311514" y="4954180"/>
            <a:ext cx="1663922" cy="1661285"/>
          </a:xfrm>
          <a:prstGeom prst="rect">
            <a:avLst/>
          </a:prstGeom>
        </p:spPr>
      </p:pic>
      <p:sp>
        <p:nvSpPr>
          <p:cNvPr id="31" name="CuadroTexto 30">
            <a:extLst>
              <a:ext uri="{FF2B5EF4-FFF2-40B4-BE49-F238E27FC236}">
                <a16:creationId xmlns:a16="http://schemas.microsoft.com/office/drawing/2014/main" id="{FE9BB293-9050-442D-9180-867B132A6760}"/>
              </a:ext>
            </a:extLst>
          </p:cNvPr>
          <p:cNvSpPr txBox="1"/>
          <p:nvPr/>
        </p:nvSpPr>
        <p:spPr>
          <a:xfrm>
            <a:off x="714991" y="2879453"/>
            <a:ext cx="1146852" cy="461665"/>
          </a:xfrm>
          <a:prstGeom prst="rect">
            <a:avLst/>
          </a:prstGeom>
          <a:noFill/>
        </p:spPr>
        <p:txBody>
          <a:bodyPr wrap="none" rtlCol="0">
            <a:spAutoFit/>
          </a:bodyPr>
          <a:lstStyle/>
          <a:p>
            <a:r>
              <a:rPr lang="es-ES" sz="2400" b="1" dirty="0">
                <a:solidFill>
                  <a:schemeClr val="accent1">
                    <a:lumMod val="75000"/>
                  </a:schemeClr>
                </a:solidFill>
                <a:latin typeface="+mj-lt"/>
              </a:rPr>
              <a:t>Fuentes</a:t>
            </a:r>
            <a:endParaRPr lang="es-CR" sz="2400" b="1" dirty="0">
              <a:solidFill>
                <a:schemeClr val="accent1">
                  <a:lumMod val="75000"/>
                </a:schemeClr>
              </a:solidFill>
              <a:latin typeface="+mj-lt"/>
            </a:endParaRPr>
          </a:p>
        </p:txBody>
      </p:sp>
      <p:pic>
        <p:nvPicPr>
          <p:cNvPr id="32" name="Imagen 31">
            <a:extLst>
              <a:ext uri="{FF2B5EF4-FFF2-40B4-BE49-F238E27FC236}">
                <a16:creationId xmlns:a16="http://schemas.microsoft.com/office/drawing/2014/main" id="{373B7A8A-3208-4F2E-BE83-EA92FEACE626}"/>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502637" y="2550309"/>
            <a:ext cx="1016789" cy="484162"/>
          </a:xfrm>
          <a:prstGeom prst="rect">
            <a:avLst/>
          </a:prstGeom>
        </p:spPr>
      </p:pic>
      <p:grpSp>
        <p:nvGrpSpPr>
          <p:cNvPr id="3" name="Grupo 2">
            <a:extLst>
              <a:ext uri="{FF2B5EF4-FFF2-40B4-BE49-F238E27FC236}">
                <a16:creationId xmlns:a16="http://schemas.microsoft.com/office/drawing/2014/main" id="{057A2E3B-E57A-42C9-BE1F-30B1A1641901}"/>
              </a:ext>
            </a:extLst>
          </p:cNvPr>
          <p:cNvGrpSpPr/>
          <p:nvPr/>
        </p:nvGrpSpPr>
        <p:grpSpPr>
          <a:xfrm>
            <a:off x="4658637" y="2792390"/>
            <a:ext cx="1274130" cy="1882908"/>
            <a:chOff x="4629844" y="2908439"/>
            <a:chExt cx="1274130" cy="1882908"/>
          </a:xfrm>
        </p:grpSpPr>
        <p:sp>
          <p:nvSpPr>
            <p:cNvPr id="33" name="CuadroTexto 32">
              <a:extLst>
                <a:ext uri="{FF2B5EF4-FFF2-40B4-BE49-F238E27FC236}">
                  <a16:creationId xmlns:a16="http://schemas.microsoft.com/office/drawing/2014/main" id="{9C792B65-1524-4A93-9CB0-9767DA59F09B}"/>
                </a:ext>
              </a:extLst>
            </p:cNvPr>
            <p:cNvSpPr txBox="1"/>
            <p:nvPr/>
          </p:nvSpPr>
          <p:spPr>
            <a:xfrm>
              <a:off x="4629844" y="2908439"/>
              <a:ext cx="1274130" cy="830997"/>
            </a:xfrm>
            <a:prstGeom prst="rect">
              <a:avLst/>
            </a:prstGeom>
            <a:noFill/>
          </p:spPr>
          <p:txBody>
            <a:bodyPr wrap="square" rtlCol="0">
              <a:spAutoFit/>
            </a:bodyPr>
            <a:lstStyle/>
            <a:p>
              <a:pPr algn="ctr"/>
              <a:r>
                <a:rPr lang="es-ES" sz="2400" b="1" dirty="0">
                  <a:solidFill>
                    <a:schemeClr val="accent1">
                      <a:lumMod val="75000"/>
                    </a:schemeClr>
                  </a:solidFill>
                  <a:latin typeface="+mj-lt"/>
                </a:rPr>
                <a:t>Distintos caudales</a:t>
              </a:r>
              <a:endParaRPr lang="es-CR" sz="2400" b="1" dirty="0">
                <a:solidFill>
                  <a:schemeClr val="accent1">
                    <a:lumMod val="75000"/>
                  </a:schemeClr>
                </a:solidFill>
                <a:latin typeface="+mj-lt"/>
              </a:endParaRPr>
            </a:p>
          </p:txBody>
        </p:sp>
        <p:pic>
          <p:nvPicPr>
            <p:cNvPr id="34" name="Imagen 33">
              <a:extLst>
                <a:ext uri="{FF2B5EF4-FFF2-40B4-BE49-F238E27FC236}">
                  <a16:creationId xmlns:a16="http://schemas.microsoft.com/office/drawing/2014/main" id="{4C518322-9FBB-46FB-985C-3EAEC3579A5C}"/>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5400000">
              <a:off x="4907547" y="4040872"/>
              <a:ext cx="1016789" cy="484162"/>
            </a:xfrm>
            <a:prstGeom prst="rect">
              <a:avLst/>
            </a:prstGeom>
          </p:spPr>
        </p:pic>
      </p:grpSp>
      <p:pic>
        <p:nvPicPr>
          <p:cNvPr id="2" name="Imagen 1">
            <a:extLst>
              <a:ext uri="{FF2B5EF4-FFF2-40B4-BE49-F238E27FC236}">
                <a16:creationId xmlns:a16="http://schemas.microsoft.com/office/drawing/2014/main" id="{10A0763C-7661-491B-A9CC-883757C1018F}"/>
              </a:ext>
            </a:extLst>
          </p:cNvPr>
          <p:cNvPicPr>
            <a:picLocks noChangeAspect="1"/>
          </p:cNvPicPr>
          <p:nvPr/>
        </p:nvPicPr>
        <p:blipFill>
          <a:blip r:embed="rId8">
            <a:clrChange>
              <a:clrFrom>
                <a:srgbClr val="FFFFFF"/>
              </a:clrFrom>
              <a:clrTo>
                <a:srgbClr val="FFFFFF">
                  <a:alpha val="0"/>
                </a:srgbClr>
              </a:clrTo>
            </a:clrChange>
          </a:blip>
          <a:stretch>
            <a:fillRect/>
          </a:stretch>
        </p:blipFill>
        <p:spPr>
          <a:xfrm rot="20375406" flipH="1">
            <a:off x="9245731" y="2100462"/>
            <a:ext cx="927389" cy="407710"/>
          </a:xfrm>
          <a:prstGeom prst="rect">
            <a:avLst/>
          </a:prstGeom>
        </p:spPr>
      </p:pic>
      <p:sp>
        <p:nvSpPr>
          <p:cNvPr id="37" name="CuadroTexto 36">
            <a:extLst>
              <a:ext uri="{FF2B5EF4-FFF2-40B4-BE49-F238E27FC236}">
                <a16:creationId xmlns:a16="http://schemas.microsoft.com/office/drawing/2014/main" id="{B21EC6BC-1E97-4904-A9C2-621B5541023C}"/>
              </a:ext>
            </a:extLst>
          </p:cNvPr>
          <p:cNvSpPr txBox="1"/>
          <p:nvPr/>
        </p:nvSpPr>
        <p:spPr>
          <a:xfrm>
            <a:off x="10258828" y="1903825"/>
            <a:ext cx="865943" cy="461665"/>
          </a:xfrm>
          <a:prstGeom prst="rect">
            <a:avLst/>
          </a:prstGeom>
          <a:noFill/>
        </p:spPr>
        <p:txBody>
          <a:bodyPr wrap="none" rtlCol="0">
            <a:spAutoFit/>
          </a:bodyPr>
          <a:lstStyle/>
          <a:p>
            <a:r>
              <a:rPr lang="es-ES" sz="2400" b="1" dirty="0">
                <a:solidFill>
                  <a:schemeClr val="accent6"/>
                </a:solidFill>
                <a:latin typeface="+mj-lt"/>
              </a:rPr>
              <a:t>Casas</a:t>
            </a:r>
            <a:endParaRPr lang="es-CR" sz="2400" b="1" dirty="0">
              <a:solidFill>
                <a:schemeClr val="accent6"/>
              </a:solidFill>
              <a:latin typeface="+mj-lt"/>
            </a:endParaRPr>
          </a:p>
        </p:txBody>
      </p:sp>
      <p:grpSp>
        <p:nvGrpSpPr>
          <p:cNvPr id="6" name="Grupo 5">
            <a:extLst>
              <a:ext uri="{FF2B5EF4-FFF2-40B4-BE49-F238E27FC236}">
                <a16:creationId xmlns:a16="http://schemas.microsoft.com/office/drawing/2014/main" id="{E5EBB318-F328-4A7C-ABDF-DB4D0DC0582A}"/>
              </a:ext>
            </a:extLst>
          </p:cNvPr>
          <p:cNvGrpSpPr/>
          <p:nvPr/>
        </p:nvGrpSpPr>
        <p:grpSpPr>
          <a:xfrm>
            <a:off x="316460" y="5357685"/>
            <a:ext cx="2849948" cy="1300882"/>
            <a:chOff x="316460" y="5488311"/>
            <a:chExt cx="2849948" cy="1300882"/>
          </a:xfrm>
        </p:grpSpPr>
        <p:grpSp>
          <p:nvGrpSpPr>
            <p:cNvPr id="4" name="Grupo 3">
              <a:extLst>
                <a:ext uri="{FF2B5EF4-FFF2-40B4-BE49-F238E27FC236}">
                  <a16:creationId xmlns:a16="http://schemas.microsoft.com/office/drawing/2014/main" id="{A6EFE6F5-17A8-4915-B17E-008E60BA6E30}"/>
                </a:ext>
              </a:extLst>
            </p:cNvPr>
            <p:cNvGrpSpPr/>
            <p:nvPr/>
          </p:nvGrpSpPr>
          <p:grpSpPr>
            <a:xfrm>
              <a:off x="316460" y="6081307"/>
              <a:ext cx="2486172" cy="707886"/>
              <a:chOff x="316460" y="6019522"/>
              <a:chExt cx="2486172" cy="707886"/>
            </a:xfrm>
          </p:grpSpPr>
          <p:sp>
            <p:nvSpPr>
              <p:cNvPr id="35" name="CuadroTexto 34">
                <a:extLst>
                  <a:ext uri="{FF2B5EF4-FFF2-40B4-BE49-F238E27FC236}">
                    <a16:creationId xmlns:a16="http://schemas.microsoft.com/office/drawing/2014/main" id="{1FA0AA9B-ED9F-46BF-9669-19CFCDB1594E}"/>
                  </a:ext>
                </a:extLst>
              </p:cNvPr>
              <p:cNvSpPr txBox="1"/>
              <p:nvPr/>
            </p:nvSpPr>
            <p:spPr>
              <a:xfrm>
                <a:off x="316460" y="6019522"/>
                <a:ext cx="1950983" cy="707886"/>
              </a:xfrm>
              <a:prstGeom prst="rect">
                <a:avLst/>
              </a:prstGeom>
              <a:noFill/>
            </p:spPr>
            <p:txBody>
              <a:bodyPr wrap="none" rtlCol="0">
                <a:spAutoFit/>
              </a:bodyPr>
              <a:lstStyle/>
              <a:p>
                <a:pPr algn="ctr"/>
                <a:r>
                  <a:rPr lang="es-ES" sz="2000" b="1" dirty="0">
                    <a:solidFill>
                      <a:schemeClr val="accent1">
                        <a:lumMod val="75000"/>
                      </a:schemeClr>
                    </a:solidFill>
                    <a:latin typeface="+mj-lt"/>
                  </a:rPr>
                  <a:t>Efectos del </a:t>
                </a:r>
              </a:p>
              <a:p>
                <a:pPr algn="ctr"/>
                <a:r>
                  <a:rPr lang="es-ES" sz="2000" b="1" dirty="0">
                    <a:solidFill>
                      <a:schemeClr val="accent1">
                        <a:lumMod val="75000"/>
                      </a:schemeClr>
                    </a:solidFill>
                    <a:latin typeface="+mj-lt"/>
                  </a:rPr>
                  <a:t>Cambio Climático</a:t>
                </a:r>
                <a:endParaRPr lang="es-CR" sz="2000" b="1" dirty="0">
                  <a:solidFill>
                    <a:schemeClr val="accent1">
                      <a:lumMod val="75000"/>
                    </a:schemeClr>
                  </a:solidFill>
                  <a:latin typeface="+mj-lt"/>
                </a:endParaRPr>
              </a:p>
            </p:txBody>
          </p:sp>
          <p:pic>
            <p:nvPicPr>
              <p:cNvPr id="36" name="Imagen 35">
                <a:extLst>
                  <a:ext uri="{FF2B5EF4-FFF2-40B4-BE49-F238E27FC236}">
                    <a16:creationId xmlns:a16="http://schemas.microsoft.com/office/drawing/2014/main" id="{8449EB1E-B21B-4F77-A26A-1FB12DF560A7}"/>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20237453" flipV="1">
                <a:off x="2263976" y="6240254"/>
                <a:ext cx="538656" cy="353790"/>
              </a:xfrm>
              <a:prstGeom prst="rect">
                <a:avLst/>
              </a:prstGeom>
            </p:spPr>
          </p:pic>
        </p:grpSp>
        <p:pic>
          <p:nvPicPr>
            <p:cNvPr id="5" name="Imagen 4">
              <a:extLst>
                <a:ext uri="{FF2B5EF4-FFF2-40B4-BE49-F238E27FC236}">
                  <a16:creationId xmlns:a16="http://schemas.microsoft.com/office/drawing/2014/main" id="{D8769429-DFC3-4F8A-88D2-2E37E23311EA}"/>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2681547" y="5488311"/>
              <a:ext cx="484861" cy="481455"/>
            </a:xfrm>
            <a:prstGeom prst="rect">
              <a:avLst/>
            </a:prstGeom>
          </p:spPr>
        </p:pic>
      </p:grpSp>
      <p:grpSp>
        <p:nvGrpSpPr>
          <p:cNvPr id="8" name="Grupo 7">
            <a:extLst>
              <a:ext uri="{FF2B5EF4-FFF2-40B4-BE49-F238E27FC236}">
                <a16:creationId xmlns:a16="http://schemas.microsoft.com/office/drawing/2014/main" id="{8FDC8503-66DC-4478-B95A-41D83FA41BC2}"/>
              </a:ext>
            </a:extLst>
          </p:cNvPr>
          <p:cNvGrpSpPr/>
          <p:nvPr/>
        </p:nvGrpSpPr>
        <p:grpSpPr>
          <a:xfrm>
            <a:off x="6844263" y="3904711"/>
            <a:ext cx="4434661" cy="619829"/>
            <a:chOff x="6844263" y="4035337"/>
            <a:chExt cx="4434661" cy="619829"/>
          </a:xfrm>
        </p:grpSpPr>
        <p:sp>
          <p:nvSpPr>
            <p:cNvPr id="38" name="CuadroTexto 37">
              <a:extLst>
                <a:ext uri="{FF2B5EF4-FFF2-40B4-BE49-F238E27FC236}">
                  <a16:creationId xmlns:a16="http://schemas.microsoft.com/office/drawing/2014/main" id="{15F87439-FE9E-4CE0-BD4E-28F5CC819975}"/>
                </a:ext>
              </a:extLst>
            </p:cNvPr>
            <p:cNvSpPr txBox="1"/>
            <p:nvPr/>
          </p:nvSpPr>
          <p:spPr>
            <a:xfrm>
              <a:off x="8217079" y="4193501"/>
              <a:ext cx="1580882" cy="461665"/>
            </a:xfrm>
            <a:prstGeom prst="rect">
              <a:avLst/>
            </a:prstGeom>
            <a:noFill/>
          </p:spPr>
          <p:txBody>
            <a:bodyPr wrap="none" rtlCol="0">
              <a:spAutoFit/>
            </a:bodyPr>
            <a:lstStyle/>
            <a:p>
              <a:r>
                <a:rPr lang="es-ES" sz="2400" b="1" dirty="0">
                  <a:solidFill>
                    <a:schemeClr val="accent6"/>
                  </a:solidFill>
                  <a:latin typeface="+mj-lt"/>
                </a:rPr>
                <a:t>Comunidad</a:t>
              </a:r>
              <a:endParaRPr lang="es-CR" sz="2400" b="1" dirty="0">
                <a:solidFill>
                  <a:schemeClr val="accent6"/>
                </a:solidFill>
                <a:latin typeface="+mj-lt"/>
              </a:endParaRPr>
            </a:p>
          </p:txBody>
        </p:sp>
        <p:sp>
          <p:nvSpPr>
            <p:cNvPr id="7" name="Cerrar llave 6">
              <a:extLst>
                <a:ext uri="{FF2B5EF4-FFF2-40B4-BE49-F238E27FC236}">
                  <a16:creationId xmlns:a16="http://schemas.microsoft.com/office/drawing/2014/main" id="{EF26253B-6ED5-46A8-B293-E8F4C0990F4F}"/>
                </a:ext>
              </a:extLst>
            </p:cNvPr>
            <p:cNvSpPr/>
            <p:nvPr/>
          </p:nvSpPr>
          <p:spPr>
            <a:xfrm rot="5400000">
              <a:off x="9009310" y="1870290"/>
              <a:ext cx="104567" cy="4434661"/>
            </a:xfrm>
            <a:prstGeom prst="rightBrace">
              <a:avLst>
                <a:gd name="adj1" fmla="val 184792"/>
                <a:gd name="adj2" fmla="val 51542"/>
              </a:avLst>
            </a:prstGeom>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R"/>
            </a:p>
          </p:txBody>
        </p:sp>
      </p:grpSp>
      <p:grpSp>
        <p:nvGrpSpPr>
          <p:cNvPr id="9" name="Grupo 8">
            <a:extLst>
              <a:ext uri="{FF2B5EF4-FFF2-40B4-BE49-F238E27FC236}">
                <a16:creationId xmlns:a16="http://schemas.microsoft.com/office/drawing/2014/main" id="{801158BC-F6EF-4DC0-99AB-ECD375F28EB1}"/>
              </a:ext>
            </a:extLst>
          </p:cNvPr>
          <p:cNvGrpSpPr/>
          <p:nvPr/>
        </p:nvGrpSpPr>
        <p:grpSpPr>
          <a:xfrm>
            <a:off x="6328862" y="5081522"/>
            <a:ext cx="1493998" cy="1515260"/>
            <a:chOff x="6328862" y="5212148"/>
            <a:chExt cx="1493998" cy="1515260"/>
          </a:xfrm>
        </p:grpSpPr>
        <p:sp>
          <p:nvSpPr>
            <p:cNvPr id="39" name="CuadroTexto 38">
              <a:extLst>
                <a:ext uri="{FF2B5EF4-FFF2-40B4-BE49-F238E27FC236}">
                  <a16:creationId xmlns:a16="http://schemas.microsoft.com/office/drawing/2014/main" id="{6F02593C-DCD1-49FD-8548-7ADD18DEB395}"/>
                </a:ext>
              </a:extLst>
            </p:cNvPr>
            <p:cNvSpPr txBox="1"/>
            <p:nvPr/>
          </p:nvSpPr>
          <p:spPr>
            <a:xfrm>
              <a:off x="6328862" y="5896411"/>
              <a:ext cx="1493998" cy="830997"/>
            </a:xfrm>
            <a:prstGeom prst="rect">
              <a:avLst/>
            </a:prstGeom>
            <a:noFill/>
          </p:spPr>
          <p:txBody>
            <a:bodyPr wrap="square" rtlCol="0">
              <a:spAutoFit/>
            </a:bodyPr>
            <a:lstStyle/>
            <a:p>
              <a:pPr algn="ctr"/>
              <a:r>
                <a:rPr lang="es-ES" sz="2400" b="1" dirty="0">
                  <a:solidFill>
                    <a:schemeClr val="accent6"/>
                  </a:solidFill>
                  <a:latin typeface="+mj-lt"/>
                </a:rPr>
                <a:t>Servicios especiales</a:t>
              </a:r>
              <a:endParaRPr lang="es-CR" sz="2400" b="1" dirty="0">
                <a:solidFill>
                  <a:schemeClr val="accent6"/>
                </a:solidFill>
                <a:latin typeface="+mj-lt"/>
              </a:endParaRPr>
            </a:p>
          </p:txBody>
        </p:sp>
        <p:pic>
          <p:nvPicPr>
            <p:cNvPr id="44" name="Imagen 43">
              <a:extLst>
                <a:ext uri="{FF2B5EF4-FFF2-40B4-BE49-F238E27FC236}">
                  <a16:creationId xmlns:a16="http://schemas.microsoft.com/office/drawing/2014/main" id="{F81EA977-360C-42BC-AC10-45BF1D51A48C}"/>
                </a:ext>
              </a:extLst>
            </p:cNvPr>
            <p:cNvPicPr>
              <a:picLocks noChangeAspect="1"/>
            </p:cNvPicPr>
            <p:nvPr/>
          </p:nvPicPr>
          <p:blipFill>
            <a:blip r:embed="rId8">
              <a:clrChange>
                <a:clrFrom>
                  <a:srgbClr val="FFFFFF"/>
                </a:clrFrom>
                <a:clrTo>
                  <a:srgbClr val="FFFFFF">
                    <a:alpha val="0"/>
                  </a:srgbClr>
                </a:clrTo>
              </a:clrChange>
            </a:blip>
            <a:stretch>
              <a:fillRect/>
            </a:stretch>
          </p:blipFill>
          <p:spPr>
            <a:xfrm rot="18295181">
              <a:off x="6268692" y="5331816"/>
              <a:ext cx="676527" cy="437192"/>
            </a:xfrm>
            <a:prstGeom prst="rect">
              <a:avLst/>
            </a:prstGeom>
          </p:spPr>
        </p:pic>
      </p:grpSp>
    </p:spTree>
    <p:extLst>
      <p:ext uri="{BB962C8B-B14F-4D97-AF65-F5344CB8AC3E}">
        <p14:creationId xmlns:p14="http://schemas.microsoft.com/office/powerpoint/2010/main" val="2580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10" presetClass="entr" presetSubtype="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nodeType="clickEffect">
                                  <p:stCondLst>
                                    <p:cond delay="0"/>
                                  </p:stCondLst>
                                  <p:childTnLst>
                                    <p:anim calcmode="lin" valueType="num">
                                      <p:cBhvr>
                                        <p:cTn id="58" dur="2000"/>
                                        <p:tgtEl>
                                          <p:spTgt spid="21"/>
                                        </p:tgtEl>
                                        <p:attrNameLst>
                                          <p:attrName>ppt_w</p:attrName>
                                        </p:attrNameLst>
                                      </p:cBhvr>
                                      <p:tavLst>
                                        <p:tav tm="0">
                                          <p:val>
                                            <p:strVal val="ppt_w"/>
                                          </p:val>
                                        </p:tav>
                                        <p:tav tm="100000">
                                          <p:val>
                                            <p:fltVal val="0"/>
                                          </p:val>
                                        </p:tav>
                                      </p:tavLst>
                                    </p:anim>
                                    <p:anim calcmode="lin" valueType="num">
                                      <p:cBhvr>
                                        <p:cTn id="59" dur="2000"/>
                                        <p:tgtEl>
                                          <p:spTgt spid="21"/>
                                        </p:tgtEl>
                                        <p:attrNameLst>
                                          <p:attrName>ppt_h</p:attrName>
                                        </p:attrNameLst>
                                      </p:cBhvr>
                                      <p:tavLst>
                                        <p:tav tm="0">
                                          <p:val>
                                            <p:strVal val="ppt_h"/>
                                          </p:val>
                                        </p:tav>
                                        <p:tav tm="100000">
                                          <p:val>
                                            <p:fltVal val="0"/>
                                          </p:val>
                                        </p:tav>
                                      </p:tavLst>
                                    </p:anim>
                                    <p:animEffect transition="out" filter="fade">
                                      <p:cBhvr>
                                        <p:cTn id="60" dur="2000"/>
                                        <p:tgtEl>
                                          <p:spTgt spid="21"/>
                                        </p:tgtEl>
                                      </p:cBhvr>
                                    </p:animEffect>
                                    <p:set>
                                      <p:cBhvr>
                                        <p:cTn id="61" dur="1" fill="hold">
                                          <p:stCondLst>
                                            <p:cond delay="1999"/>
                                          </p:stCondLst>
                                        </p:cTn>
                                        <p:tgtEl>
                                          <p:spTgt spid="21"/>
                                        </p:tgtEl>
                                        <p:attrNameLst>
                                          <p:attrName>style.visibility</p:attrName>
                                        </p:attrNameLst>
                                      </p:cBhvr>
                                      <p:to>
                                        <p:strVal val="hidden"/>
                                      </p:to>
                                    </p:set>
                                  </p:childTnLst>
                                </p:cTn>
                              </p:par>
                            </p:childTnLst>
                          </p:cTn>
                        </p:par>
                        <p:par>
                          <p:cTn id="62" fill="hold">
                            <p:stCondLst>
                              <p:cond delay="2000"/>
                            </p:stCondLst>
                            <p:childTnLst>
                              <p:par>
                                <p:cTn id="63" presetID="10" presetClass="entr" presetSubtype="0" fill="hold" nodeType="after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86185DA-A737-4680-B538-BCDD08453A20}"/>
              </a:ext>
            </a:extLst>
          </p:cNvPr>
          <p:cNvSpPr>
            <a:spLocks noGrp="1"/>
          </p:cNvSpPr>
          <p:nvPr>
            <p:ph type="title" idx="4294967295"/>
          </p:nvPr>
        </p:nvSpPr>
        <p:spPr>
          <a:xfrm>
            <a:off x="90873" y="193240"/>
            <a:ext cx="12101127" cy="879475"/>
          </a:xfrm>
        </p:spPr>
        <p:txBody>
          <a:bodyPr>
            <a:normAutofit/>
          </a:bodyPr>
          <a:lstStyle/>
          <a:p>
            <a:pPr algn="ctr"/>
            <a:r>
              <a:rPr lang="es-CR" sz="4800" b="1" dirty="0">
                <a:solidFill>
                  <a:schemeClr val="accent5">
                    <a:lumMod val="50000"/>
                  </a:schemeClr>
                </a:solidFill>
                <a:latin typeface="Arial Rounded MT Bold" panose="020F0704030504030204" pitchFamily="34" charset="0"/>
              </a:rPr>
              <a:t>Caso 2</a:t>
            </a:r>
            <a:endParaRPr lang="en-US" sz="4800" b="1" dirty="0">
              <a:solidFill>
                <a:schemeClr val="accent5">
                  <a:lumMod val="50000"/>
                </a:schemeClr>
              </a:solidFill>
              <a:latin typeface="Arial Rounded MT Bold" panose="020F0704030504030204" pitchFamily="34" charset="0"/>
            </a:endParaRPr>
          </a:p>
        </p:txBody>
      </p:sp>
      <p:sp>
        <p:nvSpPr>
          <p:cNvPr id="7" name="CuadroTexto 6">
            <a:extLst>
              <a:ext uri="{FF2B5EF4-FFF2-40B4-BE49-F238E27FC236}">
                <a16:creationId xmlns:a16="http://schemas.microsoft.com/office/drawing/2014/main" id="{7323F583-01A4-412D-844C-6B799E4FD557}"/>
              </a:ext>
            </a:extLst>
          </p:cNvPr>
          <p:cNvSpPr txBox="1"/>
          <p:nvPr/>
        </p:nvSpPr>
        <p:spPr>
          <a:xfrm>
            <a:off x="160717" y="1444775"/>
            <a:ext cx="11842597" cy="1569660"/>
          </a:xfrm>
          <a:prstGeom prst="rect">
            <a:avLst/>
          </a:prstGeom>
          <a:noFill/>
        </p:spPr>
        <p:txBody>
          <a:bodyPr wrap="square" rtlCol="0">
            <a:spAutoFit/>
          </a:bodyPr>
          <a:lstStyle/>
          <a:p>
            <a:pPr algn="ctr"/>
            <a:r>
              <a:rPr lang="es-CR" sz="2400" b="1" dirty="0">
                <a:latin typeface="+mj-lt"/>
              </a:rPr>
              <a:t>¿Cómo la calculadora toma en cuenta el volumen de agua que se pierde por fugas para la estimación de la demanda?</a:t>
            </a:r>
          </a:p>
          <a:p>
            <a:pPr algn="ctr"/>
            <a:endParaRPr lang="es-CR" sz="2400" dirty="0">
              <a:latin typeface="+mj-lt"/>
            </a:endParaRPr>
          </a:p>
          <a:p>
            <a:pPr algn="ctr"/>
            <a:r>
              <a:rPr lang="es-CR" sz="2400" dirty="0">
                <a:latin typeface="+mj-lt"/>
              </a:rPr>
              <a:t>Como no es posible calcular el % de Agua No Contabilizada, se asume un valor igual a </a:t>
            </a:r>
            <a:r>
              <a:rPr lang="es-CR" sz="2400" b="1" dirty="0">
                <a:solidFill>
                  <a:schemeClr val="accent1">
                    <a:lumMod val="75000"/>
                  </a:schemeClr>
                </a:solidFill>
                <a:latin typeface="+mj-lt"/>
              </a:rPr>
              <a:t>30%</a:t>
            </a:r>
            <a:r>
              <a:rPr lang="es-CR" sz="2400" dirty="0">
                <a:latin typeface="+mj-lt"/>
              </a:rPr>
              <a:t>.</a:t>
            </a:r>
          </a:p>
        </p:txBody>
      </p:sp>
      <p:pic>
        <p:nvPicPr>
          <p:cNvPr id="4" name="Imagen 3">
            <a:extLst>
              <a:ext uri="{FF2B5EF4-FFF2-40B4-BE49-F238E27FC236}">
                <a16:creationId xmlns:a16="http://schemas.microsoft.com/office/drawing/2014/main" id="{679A63EA-8D7D-423E-827B-883288E36C7B}"/>
              </a:ext>
            </a:extLst>
          </p:cNvPr>
          <p:cNvPicPr>
            <a:picLocks noChangeAspect="1"/>
          </p:cNvPicPr>
          <p:nvPr/>
        </p:nvPicPr>
        <p:blipFill>
          <a:blip r:embed="rId2"/>
          <a:stretch>
            <a:fillRect/>
          </a:stretch>
        </p:blipFill>
        <p:spPr>
          <a:xfrm>
            <a:off x="372007" y="3930048"/>
            <a:ext cx="11538857" cy="2082826"/>
          </a:xfrm>
          <a:prstGeom prst="rect">
            <a:avLst/>
          </a:prstGeom>
        </p:spPr>
      </p:pic>
    </p:spTree>
    <p:extLst>
      <p:ext uri="{BB962C8B-B14F-4D97-AF65-F5344CB8AC3E}">
        <p14:creationId xmlns:p14="http://schemas.microsoft.com/office/powerpoint/2010/main" val="27085382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86185DA-A737-4680-B538-BCDD08453A20}"/>
              </a:ext>
            </a:extLst>
          </p:cNvPr>
          <p:cNvSpPr>
            <a:spLocks noGrp="1"/>
          </p:cNvSpPr>
          <p:nvPr>
            <p:ph type="title" idx="4294967295"/>
          </p:nvPr>
        </p:nvSpPr>
        <p:spPr>
          <a:xfrm>
            <a:off x="-39756" y="207755"/>
            <a:ext cx="12115642" cy="879475"/>
          </a:xfrm>
        </p:spPr>
        <p:txBody>
          <a:bodyPr>
            <a:normAutofit/>
          </a:bodyPr>
          <a:lstStyle/>
          <a:p>
            <a:pPr algn="ctr"/>
            <a:r>
              <a:rPr lang="es-CR" sz="4800" b="1" dirty="0">
                <a:solidFill>
                  <a:schemeClr val="accent5">
                    <a:lumMod val="50000"/>
                  </a:schemeClr>
                </a:solidFill>
                <a:latin typeface="Arial Rounded MT Bold" panose="020F0704030504030204" pitchFamily="34" charset="0"/>
              </a:rPr>
              <a:t>Caso 3</a:t>
            </a:r>
            <a:endParaRPr lang="en-US" sz="4800" b="1" dirty="0">
              <a:solidFill>
                <a:schemeClr val="accent5">
                  <a:lumMod val="50000"/>
                </a:schemeClr>
              </a:solidFill>
              <a:latin typeface="Arial Rounded MT Bold" panose="020F0704030504030204" pitchFamily="34" charset="0"/>
            </a:endParaRPr>
          </a:p>
        </p:txBody>
      </p:sp>
      <p:sp>
        <p:nvSpPr>
          <p:cNvPr id="2" name="CuadroTexto 1">
            <a:extLst>
              <a:ext uri="{FF2B5EF4-FFF2-40B4-BE49-F238E27FC236}">
                <a16:creationId xmlns:a16="http://schemas.microsoft.com/office/drawing/2014/main" id="{02E88AFC-4FCE-4ADC-94D2-A49F6DCE85A3}"/>
              </a:ext>
            </a:extLst>
          </p:cNvPr>
          <p:cNvSpPr txBox="1"/>
          <p:nvPr/>
        </p:nvSpPr>
        <p:spPr>
          <a:xfrm>
            <a:off x="327931" y="1993770"/>
            <a:ext cx="6639340" cy="1938992"/>
          </a:xfrm>
          <a:prstGeom prst="rect">
            <a:avLst/>
          </a:prstGeom>
          <a:noFill/>
        </p:spPr>
        <p:txBody>
          <a:bodyPr wrap="square" rtlCol="0">
            <a:spAutoFit/>
          </a:bodyPr>
          <a:lstStyle/>
          <a:p>
            <a:pPr marL="285750" indent="-285750">
              <a:buFont typeface="Arial" panose="020B0604020202020204" pitchFamily="34" charset="0"/>
              <a:buChar char="•"/>
            </a:pPr>
            <a:r>
              <a:rPr lang="es-CR" sz="2400" dirty="0">
                <a:latin typeface="+mj-lt"/>
              </a:rPr>
              <a:t>En el último año, La ASADA Montaña Alta adquirió e </a:t>
            </a:r>
            <a:r>
              <a:rPr lang="es-CR" sz="2400" b="1" dirty="0">
                <a:solidFill>
                  <a:schemeClr val="accent1"/>
                </a:solidFill>
                <a:latin typeface="+mj-lt"/>
              </a:rPr>
              <a:t>instaló un </a:t>
            </a:r>
            <a:r>
              <a:rPr lang="es-CR" sz="2400" b="1" dirty="0" err="1">
                <a:solidFill>
                  <a:schemeClr val="accent1"/>
                </a:solidFill>
                <a:latin typeface="+mj-lt"/>
              </a:rPr>
              <a:t>macromedidor</a:t>
            </a:r>
            <a:r>
              <a:rPr lang="es-CR" sz="2400" b="1" dirty="0">
                <a:solidFill>
                  <a:schemeClr val="accent1"/>
                </a:solidFill>
                <a:latin typeface="+mj-lt"/>
              </a:rPr>
              <a:t> </a:t>
            </a:r>
            <a:r>
              <a:rPr lang="es-CR" sz="2400" dirty="0">
                <a:latin typeface="+mj-lt"/>
              </a:rPr>
              <a:t>en la salida del tanque de almacenamiento, y ha venido registrando mes a mes el volumen de agua que sale del tanque e ingresa a la red.</a:t>
            </a:r>
          </a:p>
        </p:txBody>
      </p:sp>
      <p:sp>
        <p:nvSpPr>
          <p:cNvPr id="13" name="CuadroTexto 12">
            <a:extLst>
              <a:ext uri="{FF2B5EF4-FFF2-40B4-BE49-F238E27FC236}">
                <a16:creationId xmlns:a16="http://schemas.microsoft.com/office/drawing/2014/main" id="{F3EA2511-8315-4DD1-9DDB-02A9AD392C4E}"/>
              </a:ext>
            </a:extLst>
          </p:cNvPr>
          <p:cNvSpPr txBox="1"/>
          <p:nvPr/>
        </p:nvSpPr>
        <p:spPr>
          <a:xfrm>
            <a:off x="978944" y="4352956"/>
            <a:ext cx="5337314" cy="1569660"/>
          </a:xfrm>
          <a:prstGeom prst="rect">
            <a:avLst/>
          </a:prstGeom>
          <a:noFill/>
        </p:spPr>
        <p:txBody>
          <a:bodyPr wrap="square" rtlCol="0">
            <a:spAutoFit/>
          </a:bodyPr>
          <a:lstStyle/>
          <a:p>
            <a:pPr algn="ctr"/>
            <a:r>
              <a:rPr lang="es-CR" sz="2400" b="1" dirty="0">
                <a:latin typeface="+mj-lt"/>
              </a:rPr>
              <a:t>Con esta nueva información, ¿cómo puede la ASADA tomar en cuenta el volumen de agua que se pierde por fugas para la estimación de la demanda?</a:t>
            </a:r>
          </a:p>
        </p:txBody>
      </p:sp>
      <p:pic>
        <p:nvPicPr>
          <p:cNvPr id="4" name="Imagen 3">
            <a:extLst>
              <a:ext uri="{FF2B5EF4-FFF2-40B4-BE49-F238E27FC236}">
                <a16:creationId xmlns:a16="http://schemas.microsoft.com/office/drawing/2014/main" id="{7BED9D03-8335-4737-8D78-5F86F3365512}"/>
              </a:ext>
            </a:extLst>
          </p:cNvPr>
          <p:cNvPicPr>
            <a:picLocks noChangeAspect="1"/>
          </p:cNvPicPr>
          <p:nvPr/>
        </p:nvPicPr>
        <p:blipFill>
          <a:blip r:embed="rId2"/>
          <a:stretch>
            <a:fillRect/>
          </a:stretch>
        </p:blipFill>
        <p:spPr>
          <a:xfrm>
            <a:off x="7155957" y="1696458"/>
            <a:ext cx="4499992" cy="4472609"/>
          </a:xfrm>
          <a:prstGeom prst="rect">
            <a:avLst/>
          </a:prstGeom>
        </p:spPr>
      </p:pic>
      <p:pic>
        <p:nvPicPr>
          <p:cNvPr id="6" name="Imagen 5">
            <a:extLst>
              <a:ext uri="{FF2B5EF4-FFF2-40B4-BE49-F238E27FC236}">
                <a16:creationId xmlns:a16="http://schemas.microsoft.com/office/drawing/2014/main" id="{52DFBC54-FBE6-42E6-BC08-64EB685FA243}"/>
              </a:ext>
            </a:extLst>
          </p:cNvPr>
          <p:cNvPicPr>
            <a:picLocks noChangeAspect="1"/>
          </p:cNvPicPr>
          <p:nvPr/>
        </p:nvPicPr>
        <p:blipFill>
          <a:blip r:embed="rId3"/>
          <a:stretch>
            <a:fillRect/>
          </a:stretch>
        </p:blipFill>
        <p:spPr>
          <a:xfrm>
            <a:off x="9703090" y="5846199"/>
            <a:ext cx="638271" cy="645736"/>
          </a:xfrm>
          <a:prstGeom prst="rect">
            <a:avLst/>
          </a:prstGeom>
        </p:spPr>
      </p:pic>
    </p:spTree>
    <p:extLst>
      <p:ext uri="{BB962C8B-B14F-4D97-AF65-F5344CB8AC3E}">
        <p14:creationId xmlns:p14="http://schemas.microsoft.com/office/powerpoint/2010/main" val="41965015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86185DA-A737-4680-B538-BCDD08453A20}"/>
              </a:ext>
            </a:extLst>
          </p:cNvPr>
          <p:cNvSpPr>
            <a:spLocks noGrp="1"/>
          </p:cNvSpPr>
          <p:nvPr>
            <p:ph type="title" idx="4294967295"/>
          </p:nvPr>
        </p:nvSpPr>
        <p:spPr>
          <a:xfrm>
            <a:off x="173827" y="207755"/>
            <a:ext cx="11844345" cy="879475"/>
          </a:xfrm>
        </p:spPr>
        <p:txBody>
          <a:bodyPr>
            <a:normAutofit/>
          </a:bodyPr>
          <a:lstStyle/>
          <a:p>
            <a:pPr algn="ctr"/>
            <a:r>
              <a:rPr lang="es-CR" sz="4800" b="1" dirty="0">
                <a:solidFill>
                  <a:schemeClr val="accent5">
                    <a:lumMod val="50000"/>
                  </a:schemeClr>
                </a:solidFill>
                <a:latin typeface="Arial Rounded MT Bold" panose="020F0704030504030204" pitchFamily="34" charset="0"/>
              </a:rPr>
              <a:t>Caso 3</a:t>
            </a:r>
            <a:endParaRPr lang="en-US" sz="4800" b="1" dirty="0">
              <a:solidFill>
                <a:schemeClr val="accent5">
                  <a:lumMod val="50000"/>
                </a:schemeClr>
              </a:solidFill>
              <a:latin typeface="Arial Rounded MT Bold" panose="020F0704030504030204" pitchFamily="34" charset="0"/>
            </a:endParaRPr>
          </a:p>
        </p:txBody>
      </p:sp>
      <p:sp>
        <p:nvSpPr>
          <p:cNvPr id="7" name="CuadroTexto 6">
            <a:extLst>
              <a:ext uri="{FF2B5EF4-FFF2-40B4-BE49-F238E27FC236}">
                <a16:creationId xmlns:a16="http://schemas.microsoft.com/office/drawing/2014/main" id="{7323F583-01A4-412D-844C-6B799E4FD557}"/>
              </a:ext>
            </a:extLst>
          </p:cNvPr>
          <p:cNvSpPr txBox="1"/>
          <p:nvPr/>
        </p:nvSpPr>
        <p:spPr>
          <a:xfrm>
            <a:off x="173827" y="1087230"/>
            <a:ext cx="11844345" cy="1200329"/>
          </a:xfrm>
          <a:prstGeom prst="rect">
            <a:avLst/>
          </a:prstGeom>
          <a:noFill/>
        </p:spPr>
        <p:txBody>
          <a:bodyPr wrap="square" rtlCol="0">
            <a:spAutoFit/>
          </a:bodyPr>
          <a:lstStyle/>
          <a:p>
            <a:pPr algn="ctr"/>
            <a:r>
              <a:rPr lang="es-CR" b="1" dirty="0">
                <a:latin typeface="+mj-lt"/>
              </a:rPr>
              <a:t>Con esta nueva información, ¿cómo puede la ASADA tomar en cuenta el volumen de agua que se pierde por fugas para la estimación de la demanda ?</a:t>
            </a:r>
          </a:p>
          <a:p>
            <a:pPr algn="ctr"/>
            <a:endParaRPr lang="es-CR" dirty="0">
              <a:latin typeface="+mj-lt"/>
            </a:endParaRPr>
          </a:p>
          <a:p>
            <a:pPr algn="ctr"/>
            <a:r>
              <a:rPr lang="es-CR" dirty="0">
                <a:latin typeface="+mj-lt"/>
              </a:rPr>
              <a:t>La ASADA debe ingresar los totales mensuales de </a:t>
            </a:r>
            <a:r>
              <a:rPr lang="es-CR" dirty="0" err="1">
                <a:latin typeface="+mj-lt"/>
              </a:rPr>
              <a:t>macromedición</a:t>
            </a:r>
            <a:r>
              <a:rPr lang="es-CR" dirty="0">
                <a:latin typeface="+mj-lt"/>
              </a:rPr>
              <a:t> en la hoja de </a:t>
            </a:r>
            <a:r>
              <a:rPr lang="es-CR" b="1" dirty="0">
                <a:solidFill>
                  <a:schemeClr val="accent1">
                    <a:lumMod val="75000"/>
                  </a:schemeClr>
                </a:solidFill>
                <a:latin typeface="+mj-lt"/>
              </a:rPr>
              <a:t>“Cálculo de dotación según consumo”</a:t>
            </a:r>
            <a:endParaRPr lang="es-CR" dirty="0">
              <a:latin typeface="+mj-lt"/>
            </a:endParaRPr>
          </a:p>
        </p:txBody>
      </p:sp>
      <p:pic>
        <p:nvPicPr>
          <p:cNvPr id="4" name="Imagen 3">
            <a:extLst>
              <a:ext uri="{FF2B5EF4-FFF2-40B4-BE49-F238E27FC236}">
                <a16:creationId xmlns:a16="http://schemas.microsoft.com/office/drawing/2014/main" id="{302A990F-CBA5-4D94-92D5-010304001A22}"/>
              </a:ext>
            </a:extLst>
          </p:cNvPr>
          <p:cNvPicPr>
            <a:picLocks noChangeAspect="1"/>
          </p:cNvPicPr>
          <p:nvPr/>
        </p:nvPicPr>
        <p:blipFill>
          <a:blip r:embed="rId2"/>
          <a:stretch>
            <a:fillRect/>
          </a:stretch>
        </p:blipFill>
        <p:spPr>
          <a:xfrm>
            <a:off x="3419033" y="2336043"/>
            <a:ext cx="5489297" cy="4468798"/>
          </a:xfrm>
          <a:prstGeom prst="rect">
            <a:avLst/>
          </a:prstGeom>
        </p:spPr>
      </p:pic>
    </p:spTree>
    <p:extLst>
      <p:ext uri="{BB962C8B-B14F-4D97-AF65-F5344CB8AC3E}">
        <p14:creationId xmlns:p14="http://schemas.microsoft.com/office/powerpoint/2010/main" val="18586405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588C9C3E-7C4B-EA46-9848-A17249AC33B1}"/>
              </a:ext>
            </a:extLst>
          </p:cNvPr>
          <p:cNvPicPr>
            <a:picLocks noGrp="1" noChangeAspect="1"/>
          </p:cNvPicPr>
          <p:nvPr>
            <p:ph type="pic" sz="quarter" idx="13"/>
          </p:nvPr>
        </p:nvPicPr>
        <p:blipFill>
          <a:blip r:embed="rId2"/>
          <a:srcRect t="28197" b="28197"/>
          <a:stretch>
            <a:fillRect/>
          </a:stretch>
        </p:blipFill>
        <p:spPr/>
      </p:pic>
      <p:sp>
        <p:nvSpPr>
          <p:cNvPr id="31" name="TextBox 30" descr="Flag accent to title">
            <a:extLst>
              <a:ext uri="{FF2B5EF4-FFF2-40B4-BE49-F238E27FC236}">
                <a16:creationId xmlns:a16="http://schemas.microsoft.com/office/drawing/2014/main" id="{8FC2E368-898A-440B-A15C-4C5FB13C57D2}"/>
              </a:ext>
              <a:ext uri="{C183D7F6-B498-43B3-948B-1728B52AA6E4}">
                <adec:decorative xmlns:adec="http://schemas.microsoft.com/office/drawing/2017/decorative" val="1"/>
              </a:ext>
            </a:extLst>
          </p:cNvPr>
          <p:cNvSpPr txBox="1">
            <a:spLocks/>
          </p:cNvSpPr>
          <p:nvPr/>
        </p:nvSpPr>
        <p:spPr>
          <a:xfrm flipH="1">
            <a:off x="1897242" y="2364840"/>
            <a:ext cx="2494930" cy="3139768"/>
          </a:xfrm>
          <a:custGeom>
            <a:avLst/>
            <a:gdLst>
              <a:gd name="connsiteX0" fmla="*/ 2000924 w 2494930"/>
              <a:gd name="connsiteY0" fmla="*/ 1087415 h 3139768"/>
              <a:gd name="connsiteX1" fmla="*/ 2072963 w 2494930"/>
              <a:gd name="connsiteY1" fmla="*/ 1129282 h 3139768"/>
              <a:gd name="connsiteX2" fmla="*/ 2304085 w 2494930"/>
              <a:gd name="connsiteY2" fmla="*/ 1529014 h 3139768"/>
              <a:gd name="connsiteX3" fmla="*/ 2304085 w 2494930"/>
              <a:gd name="connsiteY3" fmla="*/ 1610754 h 3139768"/>
              <a:gd name="connsiteX4" fmla="*/ 2072963 w 2494930"/>
              <a:gd name="connsiteY4" fmla="*/ 2010486 h 3139768"/>
              <a:gd name="connsiteX5" fmla="*/ 2000924 w 2494930"/>
              <a:gd name="connsiteY5" fmla="*/ 2052353 h 3139768"/>
              <a:gd name="connsiteX6" fmla="*/ 1537679 w 2494930"/>
              <a:gd name="connsiteY6" fmla="*/ 2052353 h 3139768"/>
              <a:gd name="connsiteX7" fmla="*/ 1466641 w 2494930"/>
              <a:gd name="connsiteY7" fmla="*/ 2010486 h 3139768"/>
              <a:gd name="connsiteX8" fmla="*/ 1234518 w 2494930"/>
              <a:gd name="connsiteY8" fmla="*/ 1610754 h 3139768"/>
              <a:gd name="connsiteX9" fmla="*/ 1234518 w 2494930"/>
              <a:gd name="connsiteY9" fmla="*/ 1529014 h 3139768"/>
              <a:gd name="connsiteX10" fmla="*/ 1466641 w 2494930"/>
              <a:gd name="connsiteY10" fmla="*/ 1129282 h 3139768"/>
              <a:gd name="connsiteX11" fmla="*/ 1537679 w 2494930"/>
              <a:gd name="connsiteY11" fmla="*/ 1087415 h 3139768"/>
              <a:gd name="connsiteX12" fmla="*/ 2000924 w 2494930"/>
              <a:gd name="connsiteY12" fmla="*/ 1087415 h 3139768"/>
              <a:gd name="connsiteX13" fmla="*/ 1516872 w 2494930"/>
              <a:gd name="connsiteY13" fmla="*/ 0 h 3139768"/>
              <a:gd name="connsiteX14" fmla="*/ 1481849 w 2494930"/>
              <a:gd name="connsiteY14" fmla="*/ 0 h 3139768"/>
              <a:gd name="connsiteX15" fmla="*/ 1237282 w 2494930"/>
              <a:gd name="connsiteY15" fmla="*/ 0 h 3139768"/>
              <a:gd name="connsiteX16" fmla="*/ 99481 w 2494930"/>
              <a:gd name="connsiteY16" fmla="*/ 0 h 3139768"/>
              <a:gd name="connsiteX17" fmla="*/ 0 w 2494930"/>
              <a:gd name="connsiteY17" fmla="*/ 100333 h 3139768"/>
              <a:gd name="connsiteX18" fmla="*/ 0 w 2494930"/>
              <a:gd name="connsiteY18" fmla="*/ 1039826 h 3139768"/>
              <a:gd name="connsiteX19" fmla="*/ 0 w 2494930"/>
              <a:gd name="connsiteY19" fmla="*/ 2099942 h 3139768"/>
              <a:gd name="connsiteX20" fmla="*/ 0 w 2494930"/>
              <a:gd name="connsiteY20" fmla="*/ 3039435 h 3139768"/>
              <a:gd name="connsiteX21" fmla="*/ 99481 w 2494930"/>
              <a:gd name="connsiteY21" fmla="*/ 3139768 h 3139768"/>
              <a:gd name="connsiteX22" fmla="*/ 1237282 w 2494930"/>
              <a:gd name="connsiteY22" fmla="*/ 3139768 h 3139768"/>
              <a:gd name="connsiteX23" fmla="*/ 1481849 w 2494930"/>
              <a:gd name="connsiteY23" fmla="*/ 3139768 h 3139768"/>
              <a:gd name="connsiteX24" fmla="*/ 1556045 w 2494930"/>
              <a:gd name="connsiteY24" fmla="*/ 3139768 h 3139768"/>
              <a:gd name="connsiteX25" fmla="*/ 1600213 w 2494930"/>
              <a:gd name="connsiteY25" fmla="*/ 3121251 h 3139768"/>
              <a:gd name="connsiteX26" fmla="*/ 1699900 w 2494930"/>
              <a:gd name="connsiteY26" fmla="*/ 3020706 h 3139768"/>
              <a:gd name="connsiteX27" fmla="*/ 2458009 w 2494930"/>
              <a:gd name="connsiteY27" fmla="*/ 1709539 h 3139768"/>
              <a:gd name="connsiteX28" fmla="*/ 2458009 w 2494930"/>
              <a:gd name="connsiteY28" fmla="*/ 1441420 h 3139768"/>
              <a:gd name="connsiteX29" fmla="*/ 1699900 w 2494930"/>
              <a:gd name="connsiteY29" fmla="*/ 130253 h 3139768"/>
              <a:gd name="connsiteX30" fmla="*/ 1535140 w 2494930"/>
              <a:gd name="connsiteY30" fmla="*/ 2427 h 313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94930" h="3139768">
                <a:moveTo>
                  <a:pt x="2000924" y="1087415"/>
                </a:moveTo>
                <a:cubicBezTo>
                  <a:pt x="2030940" y="1087415"/>
                  <a:pt x="2057955" y="1103365"/>
                  <a:pt x="2072963" y="1129282"/>
                </a:cubicBezTo>
                <a:cubicBezTo>
                  <a:pt x="2304085" y="1529014"/>
                  <a:pt x="2304085" y="1529014"/>
                  <a:pt x="2304085" y="1529014"/>
                </a:cubicBezTo>
                <a:cubicBezTo>
                  <a:pt x="2319093" y="1553935"/>
                  <a:pt x="2319093" y="1585834"/>
                  <a:pt x="2304085" y="1610754"/>
                </a:cubicBezTo>
                <a:cubicBezTo>
                  <a:pt x="2072963" y="2010486"/>
                  <a:pt x="2072963" y="2010486"/>
                  <a:pt x="2072963" y="2010486"/>
                </a:cubicBezTo>
                <a:cubicBezTo>
                  <a:pt x="2057955" y="2036404"/>
                  <a:pt x="2030940" y="2052353"/>
                  <a:pt x="2000924" y="2052353"/>
                </a:cubicBezTo>
                <a:cubicBezTo>
                  <a:pt x="1537679" y="2052353"/>
                  <a:pt x="1537679" y="2052353"/>
                  <a:pt x="1537679" y="2052353"/>
                </a:cubicBezTo>
                <a:cubicBezTo>
                  <a:pt x="1508663" y="2052353"/>
                  <a:pt x="1480649" y="2036404"/>
                  <a:pt x="1466641" y="2010486"/>
                </a:cubicBezTo>
                <a:cubicBezTo>
                  <a:pt x="1234518" y="1610754"/>
                  <a:pt x="1234518" y="1610754"/>
                  <a:pt x="1234518" y="1610754"/>
                </a:cubicBezTo>
                <a:cubicBezTo>
                  <a:pt x="1219510" y="1585834"/>
                  <a:pt x="1219510" y="1553935"/>
                  <a:pt x="1234518" y="1529014"/>
                </a:cubicBezTo>
                <a:cubicBezTo>
                  <a:pt x="1466641" y="1129282"/>
                  <a:pt x="1466641" y="1129282"/>
                  <a:pt x="1466641" y="1129282"/>
                </a:cubicBezTo>
                <a:cubicBezTo>
                  <a:pt x="1480649" y="1103365"/>
                  <a:pt x="1508663" y="1087415"/>
                  <a:pt x="1537679" y="1087415"/>
                </a:cubicBezTo>
                <a:cubicBezTo>
                  <a:pt x="2000924" y="1087415"/>
                  <a:pt x="2000924" y="1087415"/>
                  <a:pt x="2000924" y="1087415"/>
                </a:cubicBezTo>
                <a:close/>
                <a:moveTo>
                  <a:pt x="1516872" y="0"/>
                </a:moveTo>
                <a:lnTo>
                  <a:pt x="1481849" y="0"/>
                </a:lnTo>
                <a:lnTo>
                  <a:pt x="1237282" y="0"/>
                </a:lnTo>
                <a:lnTo>
                  <a:pt x="99481" y="0"/>
                </a:lnTo>
                <a:cubicBezTo>
                  <a:pt x="44540" y="0"/>
                  <a:pt x="0" y="44921"/>
                  <a:pt x="0" y="100333"/>
                </a:cubicBezTo>
                <a:lnTo>
                  <a:pt x="0" y="1039826"/>
                </a:lnTo>
                <a:lnTo>
                  <a:pt x="0" y="2099942"/>
                </a:lnTo>
                <a:lnTo>
                  <a:pt x="0" y="3039435"/>
                </a:lnTo>
                <a:cubicBezTo>
                  <a:pt x="0" y="3094847"/>
                  <a:pt x="44540" y="3139768"/>
                  <a:pt x="99481" y="3139768"/>
                </a:cubicBezTo>
                <a:lnTo>
                  <a:pt x="1237282" y="3139768"/>
                </a:lnTo>
                <a:lnTo>
                  <a:pt x="1481849" y="3139768"/>
                </a:lnTo>
                <a:lnTo>
                  <a:pt x="1556045" y="3139768"/>
                </a:lnTo>
                <a:lnTo>
                  <a:pt x="1600213" y="3121251"/>
                </a:lnTo>
                <a:cubicBezTo>
                  <a:pt x="1640826" y="3097545"/>
                  <a:pt x="1675286" y="3063213"/>
                  <a:pt x="1699900" y="3020706"/>
                </a:cubicBezTo>
                <a:cubicBezTo>
                  <a:pt x="1699900" y="3020706"/>
                  <a:pt x="1699900" y="3020706"/>
                  <a:pt x="2458009" y="1709539"/>
                </a:cubicBezTo>
                <a:cubicBezTo>
                  <a:pt x="2507237" y="1627796"/>
                  <a:pt x="2507237" y="1523164"/>
                  <a:pt x="2458009" y="1441420"/>
                </a:cubicBezTo>
                <a:cubicBezTo>
                  <a:pt x="2458009" y="1441420"/>
                  <a:pt x="2458009" y="1441420"/>
                  <a:pt x="1699900" y="130253"/>
                </a:cubicBezTo>
                <a:cubicBezTo>
                  <a:pt x="1662979" y="66493"/>
                  <a:pt x="1603905" y="21126"/>
                  <a:pt x="1535140" y="2427"/>
                </a:cubicBez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ZA" dirty="0"/>
          </a:p>
        </p:txBody>
      </p:sp>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3346003" y="1794498"/>
            <a:ext cx="4576176" cy="3190862"/>
          </a:xfrm>
          <a:ln>
            <a:noFill/>
          </a:ln>
        </p:spPr>
        <p:txBody>
          <a:bodyPr/>
          <a:lstStyle/>
          <a:p>
            <a:pPr algn="ctr"/>
            <a:r>
              <a:rPr lang="en-ZA" dirty="0" err="1"/>
              <a:t>Calculadora</a:t>
            </a:r>
            <a:r>
              <a:rPr lang="en-ZA" dirty="0"/>
              <a:t> de Balance </a:t>
            </a:r>
            <a:r>
              <a:rPr lang="en-ZA" dirty="0" err="1"/>
              <a:t>Hídrico</a:t>
            </a:r>
            <a:endParaRPr lang="en-ZA" dirty="0"/>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3635574" y="3748127"/>
            <a:ext cx="4000500" cy="997905"/>
          </a:xfrm>
        </p:spPr>
        <p:txBody>
          <a:bodyPr>
            <a:normAutofit/>
          </a:bodyPr>
          <a:lstStyle/>
          <a:p>
            <a:pPr algn="ctr"/>
            <a:r>
              <a:rPr lang="en-ZA" sz="2800" i="1" dirty="0"/>
              <a:t>¡</a:t>
            </a:r>
            <a:r>
              <a:rPr lang="en-ZA" sz="2800" i="1" dirty="0" err="1"/>
              <a:t>Realicemos</a:t>
            </a:r>
            <a:r>
              <a:rPr lang="en-ZA" sz="2800" i="1" dirty="0"/>
              <a:t> </a:t>
            </a:r>
            <a:r>
              <a:rPr lang="en-ZA" sz="2800" i="1" dirty="0" err="1"/>
              <a:t>algunos</a:t>
            </a:r>
            <a:r>
              <a:rPr lang="en-ZA" sz="2800" i="1" dirty="0"/>
              <a:t> </a:t>
            </a:r>
            <a:r>
              <a:rPr lang="en-ZA" sz="2800" i="1" dirty="0" err="1"/>
              <a:t>ejercicios</a:t>
            </a:r>
            <a:r>
              <a:rPr lang="en-ZA" sz="2800" i="1" dirty="0"/>
              <a:t> de </a:t>
            </a:r>
            <a:r>
              <a:rPr lang="en-ZA" sz="2800" i="1" dirty="0" err="1"/>
              <a:t>práctica</a:t>
            </a:r>
            <a:r>
              <a:rPr lang="en-ZA" sz="2800" i="1" dirty="0"/>
              <a:t>!</a:t>
            </a:r>
          </a:p>
        </p:txBody>
      </p:sp>
      <p:sp>
        <p:nvSpPr>
          <p:cNvPr id="5" name="Slide Number Placeholder 4">
            <a:extLst>
              <a:ext uri="{FF2B5EF4-FFF2-40B4-BE49-F238E27FC236}">
                <a16:creationId xmlns:a16="http://schemas.microsoft.com/office/drawing/2014/main" id="{F6964141-6F81-4947-A236-746D94ED3F6F}"/>
              </a:ext>
            </a:extLst>
          </p:cNvPr>
          <p:cNvSpPr>
            <a:spLocks noGrp="1"/>
          </p:cNvSpPr>
          <p:nvPr>
            <p:ph type="sldNum" sz="quarter" idx="12"/>
          </p:nvPr>
        </p:nvSpPr>
        <p:spPr/>
        <p:txBody>
          <a:bodyPr/>
          <a:lstStyle/>
          <a:p>
            <a:fld id="{19B51A1E-902D-48AF-9020-955120F399B6}" type="slidenum">
              <a:rPr lang="en-ZA" smtClean="0"/>
              <a:pPr/>
              <a:t>33</a:t>
            </a:fld>
            <a:endParaRPr lang="en-ZA" dirty="0"/>
          </a:p>
        </p:txBody>
      </p:sp>
      <p:sp>
        <p:nvSpPr>
          <p:cNvPr id="15" name="Freeform 5" descr="Hollow accent">
            <a:extLst>
              <a:ext uri="{FF2B5EF4-FFF2-40B4-BE49-F238E27FC236}">
                <a16:creationId xmlns:a16="http://schemas.microsoft.com/office/drawing/2014/main" id="{10117390-DCFE-4FAE-B3FD-DAECFE779A27}"/>
              </a:ext>
              <a:ext uri="{C183D7F6-B498-43B3-948B-1728B52AA6E4}">
                <adec:decorative xmlns:adec="http://schemas.microsoft.com/office/drawing/2017/decorative" val="1"/>
              </a:ext>
            </a:extLst>
          </p:cNvPr>
          <p:cNvSpPr>
            <a:spLocks noChangeAspect="1"/>
          </p:cNvSpPr>
          <p:nvPr/>
        </p:nvSpPr>
        <p:spPr bwMode="auto">
          <a:xfrm>
            <a:off x="10391711" y="20491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lumMod val="9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21" name="Isosceles Triangle 20" descr="Shadow accent to title">
            <a:extLst>
              <a:ext uri="{FF2B5EF4-FFF2-40B4-BE49-F238E27FC236}">
                <a16:creationId xmlns:a16="http://schemas.microsoft.com/office/drawing/2014/main" id="{59A98ED3-718C-409B-BC1D-07842F9F58EB}"/>
              </a:ext>
              <a:ext uri="{C183D7F6-B498-43B3-948B-1728B52AA6E4}">
                <adec:decorative xmlns:adec="http://schemas.microsoft.com/office/drawing/2017/decorative" val="1"/>
              </a:ext>
            </a:extLst>
          </p:cNvPr>
          <p:cNvSpPr/>
          <p:nvPr/>
        </p:nvSpPr>
        <p:spPr>
          <a:xfrm rot="10800000" flipH="1">
            <a:off x="3915924" y="4962520"/>
            <a:ext cx="476249" cy="424971"/>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3773518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86185DA-A737-4680-B538-BCDD08453A20}"/>
              </a:ext>
            </a:extLst>
          </p:cNvPr>
          <p:cNvSpPr>
            <a:spLocks noGrp="1"/>
          </p:cNvSpPr>
          <p:nvPr>
            <p:ph type="title" idx="4294967295"/>
          </p:nvPr>
        </p:nvSpPr>
        <p:spPr>
          <a:xfrm>
            <a:off x="-39756" y="207755"/>
            <a:ext cx="12231756" cy="879475"/>
          </a:xfrm>
        </p:spPr>
        <p:txBody>
          <a:bodyPr>
            <a:normAutofit/>
          </a:bodyPr>
          <a:lstStyle/>
          <a:p>
            <a:pPr algn="ctr"/>
            <a:r>
              <a:rPr lang="es-CR" sz="4800" b="1" dirty="0">
                <a:solidFill>
                  <a:schemeClr val="accent5">
                    <a:lumMod val="50000"/>
                  </a:schemeClr>
                </a:solidFill>
                <a:latin typeface="Arial Rounded MT Bold" panose="020F0704030504030204" pitchFamily="34" charset="0"/>
              </a:rPr>
              <a:t>Ejercicio 1</a:t>
            </a:r>
            <a:endParaRPr lang="en-US" sz="4800" b="1" dirty="0">
              <a:solidFill>
                <a:schemeClr val="accent5">
                  <a:lumMod val="50000"/>
                </a:schemeClr>
              </a:solidFill>
              <a:latin typeface="Arial Rounded MT Bold" panose="020F0704030504030204" pitchFamily="34" charset="0"/>
            </a:endParaRPr>
          </a:p>
        </p:txBody>
      </p:sp>
      <p:sp>
        <p:nvSpPr>
          <p:cNvPr id="2" name="CuadroTexto 1">
            <a:extLst>
              <a:ext uri="{FF2B5EF4-FFF2-40B4-BE49-F238E27FC236}">
                <a16:creationId xmlns:a16="http://schemas.microsoft.com/office/drawing/2014/main" id="{02E88AFC-4FCE-4ADC-94D2-A49F6DCE85A3}"/>
              </a:ext>
            </a:extLst>
          </p:cNvPr>
          <p:cNvSpPr txBox="1"/>
          <p:nvPr/>
        </p:nvSpPr>
        <p:spPr>
          <a:xfrm>
            <a:off x="679015" y="1651963"/>
            <a:ext cx="5605671" cy="3785652"/>
          </a:xfrm>
          <a:prstGeom prst="rect">
            <a:avLst/>
          </a:prstGeom>
          <a:noFill/>
        </p:spPr>
        <p:txBody>
          <a:bodyPr wrap="square" rtlCol="0">
            <a:spAutoFit/>
          </a:bodyPr>
          <a:lstStyle/>
          <a:p>
            <a:r>
              <a:rPr lang="es-CR" sz="2400" b="1" dirty="0">
                <a:solidFill>
                  <a:schemeClr val="accent1">
                    <a:lumMod val="75000"/>
                  </a:schemeClr>
                </a:solidFill>
                <a:latin typeface="+mj-lt"/>
              </a:rPr>
              <a:t>Información disponible</a:t>
            </a:r>
          </a:p>
          <a:p>
            <a:pPr marL="285750" indent="-285750">
              <a:buFont typeface="Arial" panose="020B0604020202020204" pitchFamily="34" charset="0"/>
              <a:buChar char="•"/>
            </a:pPr>
            <a:endParaRPr lang="es-CR" sz="2400" dirty="0">
              <a:latin typeface="+mj-lt"/>
            </a:endParaRPr>
          </a:p>
          <a:p>
            <a:pPr marL="285750" indent="-285750">
              <a:buFont typeface="Arial" panose="020B0604020202020204" pitchFamily="34" charset="0"/>
              <a:buChar char="•"/>
            </a:pPr>
            <a:r>
              <a:rPr lang="es-CR" sz="2400" b="1" dirty="0">
                <a:latin typeface="+mj-lt"/>
              </a:rPr>
              <a:t>Cantidad de servicios: </a:t>
            </a:r>
            <a:r>
              <a:rPr lang="es-CR" sz="2400" dirty="0">
                <a:latin typeface="+mj-lt"/>
              </a:rPr>
              <a:t>119</a:t>
            </a:r>
          </a:p>
          <a:p>
            <a:pPr marL="285750" indent="-285750">
              <a:buFont typeface="Arial" panose="020B0604020202020204" pitchFamily="34" charset="0"/>
              <a:buChar char="•"/>
            </a:pPr>
            <a:r>
              <a:rPr lang="es-CR" sz="2400" b="1" dirty="0">
                <a:latin typeface="+mj-lt"/>
              </a:rPr>
              <a:t>Tipo de población: </a:t>
            </a:r>
            <a:r>
              <a:rPr lang="es-CR" sz="2400" dirty="0">
                <a:latin typeface="+mj-lt"/>
              </a:rPr>
              <a:t>rural</a:t>
            </a:r>
          </a:p>
          <a:p>
            <a:pPr marL="285750" indent="-285750">
              <a:buFont typeface="Arial" panose="020B0604020202020204" pitchFamily="34" charset="0"/>
              <a:buChar char="•"/>
            </a:pPr>
            <a:r>
              <a:rPr lang="es-CR" sz="2400" b="1" dirty="0">
                <a:latin typeface="+mj-lt"/>
              </a:rPr>
              <a:t>Provincia, cantón, distrito: </a:t>
            </a:r>
            <a:r>
              <a:rPr lang="es-CR" sz="2400" dirty="0">
                <a:latin typeface="+mj-lt"/>
              </a:rPr>
              <a:t>Guanacaste, Cañas, Palmira</a:t>
            </a:r>
          </a:p>
          <a:p>
            <a:pPr marL="285750" indent="-285750">
              <a:buFont typeface="Arial" panose="020B0604020202020204" pitchFamily="34" charset="0"/>
              <a:buChar char="•"/>
            </a:pPr>
            <a:r>
              <a:rPr lang="es-CR" sz="2400" b="1" dirty="0">
                <a:latin typeface="+mj-lt"/>
              </a:rPr>
              <a:t>Aforo de naciente (oct 2018): </a:t>
            </a:r>
            <a:r>
              <a:rPr lang="es-CR" sz="2400" dirty="0">
                <a:latin typeface="+mj-lt"/>
              </a:rPr>
              <a:t>10,35 l/s</a:t>
            </a:r>
          </a:p>
          <a:p>
            <a:pPr marL="285750" indent="-285750">
              <a:buFont typeface="Arial" panose="020B0604020202020204" pitchFamily="34" charset="0"/>
              <a:buChar char="•"/>
            </a:pPr>
            <a:r>
              <a:rPr lang="es-CR" sz="2400" b="1" dirty="0">
                <a:latin typeface="+mj-lt"/>
              </a:rPr>
              <a:t>Aforo de naciente (abr 2018):</a:t>
            </a:r>
            <a:r>
              <a:rPr lang="es-CR" sz="2400" dirty="0">
                <a:latin typeface="+mj-lt"/>
              </a:rPr>
              <a:t> 8 l/s</a:t>
            </a:r>
          </a:p>
          <a:p>
            <a:pPr marL="285750" indent="-285750">
              <a:buFont typeface="Arial" panose="020B0604020202020204" pitchFamily="34" charset="0"/>
              <a:buChar char="•"/>
            </a:pPr>
            <a:r>
              <a:rPr lang="es-CR" sz="2400" b="1" dirty="0">
                <a:latin typeface="+mj-lt"/>
              </a:rPr>
              <a:t>Totales mensuales de </a:t>
            </a:r>
            <a:r>
              <a:rPr lang="es-CR" sz="2400" b="1" dirty="0" err="1">
                <a:latin typeface="+mj-lt"/>
              </a:rPr>
              <a:t>micromedición</a:t>
            </a:r>
            <a:r>
              <a:rPr lang="es-CR" sz="2400" b="1" dirty="0">
                <a:latin typeface="+mj-lt"/>
              </a:rPr>
              <a:t>: </a:t>
            </a:r>
            <a:r>
              <a:rPr lang="es-CR" sz="2400" dirty="0">
                <a:latin typeface="+mj-lt"/>
              </a:rPr>
              <a:t>no hay registros</a:t>
            </a:r>
          </a:p>
        </p:txBody>
      </p:sp>
      <p:pic>
        <p:nvPicPr>
          <p:cNvPr id="11" name="Imagen 10">
            <a:extLst>
              <a:ext uri="{FF2B5EF4-FFF2-40B4-BE49-F238E27FC236}">
                <a16:creationId xmlns:a16="http://schemas.microsoft.com/office/drawing/2014/main" id="{F27208C7-21C3-4ABA-AD1C-12BF4942CBE4}"/>
              </a:ext>
            </a:extLst>
          </p:cNvPr>
          <p:cNvPicPr>
            <a:picLocks noChangeAspect="1"/>
          </p:cNvPicPr>
          <p:nvPr/>
        </p:nvPicPr>
        <p:blipFill>
          <a:blip r:embed="rId2"/>
          <a:stretch>
            <a:fillRect/>
          </a:stretch>
        </p:blipFill>
        <p:spPr>
          <a:xfrm>
            <a:off x="7227691" y="1842965"/>
            <a:ext cx="4139765" cy="4482548"/>
          </a:xfrm>
          <a:prstGeom prst="rect">
            <a:avLst/>
          </a:prstGeom>
        </p:spPr>
      </p:pic>
      <p:sp>
        <p:nvSpPr>
          <p:cNvPr id="13" name="CuadroTexto 12">
            <a:extLst>
              <a:ext uri="{FF2B5EF4-FFF2-40B4-BE49-F238E27FC236}">
                <a16:creationId xmlns:a16="http://schemas.microsoft.com/office/drawing/2014/main" id="{F3EA2511-8315-4DD1-9DDB-02A9AD392C4E}"/>
              </a:ext>
            </a:extLst>
          </p:cNvPr>
          <p:cNvSpPr txBox="1"/>
          <p:nvPr/>
        </p:nvSpPr>
        <p:spPr>
          <a:xfrm>
            <a:off x="1738889" y="6002348"/>
            <a:ext cx="6447167" cy="646331"/>
          </a:xfrm>
          <a:prstGeom prst="rect">
            <a:avLst/>
          </a:prstGeom>
          <a:noFill/>
        </p:spPr>
        <p:txBody>
          <a:bodyPr wrap="square" rtlCol="0">
            <a:spAutoFit/>
          </a:bodyPr>
          <a:lstStyle/>
          <a:p>
            <a:pPr algn="ctr"/>
            <a:r>
              <a:rPr lang="es-CR" sz="3600" b="1" dirty="0">
                <a:latin typeface="+mj-lt"/>
              </a:rPr>
              <a:t>¡Calcule el balance hídrico!</a:t>
            </a:r>
          </a:p>
        </p:txBody>
      </p:sp>
    </p:spTree>
    <p:extLst>
      <p:ext uri="{BB962C8B-B14F-4D97-AF65-F5344CB8AC3E}">
        <p14:creationId xmlns:p14="http://schemas.microsoft.com/office/powerpoint/2010/main" val="8953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86185DA-A737-4680-B538-BCDD08453A20}"/>
              </a:ext>
            </a:extLst>
          </p:cNvPr>
          <p:cNvSpPr>
            <a:spLocks noGrp="1"/>
          </p:cNvSpPr>
          <p:nvPr>
            <p:ph type="title" idx="4294967295"/>
          </p:nvPr>
        </p:nvSpPr>
        <p:spPr>
          <a:xfrm>
            <a:off x="-39756" y="207755"/>
            <a:ext cx="10352088" cy="879475"/>
          </a:xfrm>
        </p:spPr>
        <p:txBody>
          <a:bodyPr>
            <a:normAutofit/>
          </a:bodyPr>
          <a:lstStyle/>
          <a:p>
            <a:pPr algn="ctr"/>
            <a:r>
              <a:rPr lang="es-CR" sz="4800" b="1" dirty="0">
                <a:solidFill>
                  <a:schemeClr val="accent5">
                    <a:lumMod val="50000"/>
                  </a:schemeClr>
                </a:solidFill>
                <a:latin typeface="Arial Rounded MT Bold" panose="020F0704030504030204" pitchFamily="34" charset="0"/>
              </a:rPr>
              <a:t>Ejercicio 2</a:t>
            </a:r>
            <a:endParaRPr lang="en-US" sz="4800" b="1" dirty="0">
              <a:solidFill>
                <a:schemeClr val="accent5">
                  <a:lumMod val="50000"/>
                </a:schemeClr>
              </a:solidFill>
              <a:latin typeface="Arial Rounded MT Bold" panose="020F0704030504030204" pitchFamily="34" charset="0"/>
            </a:endParaRPr>
          </a:p>
        </p:txBody>
      </p:sp>
      <p:sp>
        <p:nvSpPr>
          <p:cNvPr id="2" name="CuadroTexto 1">
            <a:extLst>
              <a:ext uri="{FF2B5EF4-FFF2-40B4-BE49-F238E27FC236}">
                <a16:creationId xmlns:a16="http://schemas.microsoft.com/office/drawing/2014/main" id="{02E88AFC-4FCE-4ADC-94D2-A49F6DCE85A3}"/>
              </a:ext>
            </a:extLst>
          </p:cNvPr>
          <p:cNvSpPr txBox="1"/>
          <p:nvPr/>
        </p:nvSpPr>
        <p:spPr>
          <a:xfrm>
            <a:off x="602972" y="1011582"/>
            <a:ext cx="5493028" cy="2308324"/>
          </a:xfrm>
          <a:prstGeom prst="rect">
            <a:avLst/>
          </a:prstGeom>
          <a:noFill/>
        </p:spPr>
        <p:txBody>
          <a:bodyPr wrap="square" rtlCol="0">
            <a:spAutoFit/>
          </a:bodyPr>
          <a:lstStyle/>
          <a:p>
            <a:r>
              <a:rPr lang="es-CR" b="1" dirty="0">
                <a:solidFill>
                  <a:schemeClr val="accent1">
                    <a:lumMod val="75000"/>
                  </a:schemeClr>
                </a:solidFill>
                <a:latin typeface="+mj-lt"/>
              </a:rPr>
              <a:t>Información disponible</a:t>
            </a:r>
          </a:p>
          <a:p>
            <a:pPr marL="285750" indent="-285750">
              <a:buFont typeface="Arial" panose="020B0604020202020204" pitchFamily="34" charset="0"/>
              <a:buChar char="•"/>
            </a:pPr>
            <a:endParaRPr lang="es-CR" dirty="0">
              <a:latin typeface="+mj-lt"/>
            </a:endParaRPr>
          </a:p>
          <a:p>
            <a:pPr marL="285750" indent="-285750">
              <a:buFont typeface="Arial" panose="020B0604020202020204" pitchFamily="34" charset="0"/>
              <a:buChar char="•"/>
            </a:pPr>
            <a:r>
              <a:rPr lang="es-CR" b="1" dirty="0">
                <a:latin typeface="+mj-lt"/>
              </a:rPr>
              <a:t>Cantidad de servicios: </a:t>
            </a:r>
            <a:r>
              <a:rPr lang="es-CR" dirty="0">
                <a:latin typeface="+mj-lt"/>
              </a:rPr>
              <a:t>700</a:t>
            </a:r>
          </a:p>
          <a:p>
            <a:pPr marL="285750" indent="-285750">
              <a:buFont typeface="Arial" panose="020B0604020202020204" pitchFamily="34" charset="0"/>
              <a:buChar char="•"/>
            </a:pPr>
            <a:r>
              <a:rPr lang="es-CR" b="1" dirty="0">
                <a:latin typeface="+mj-lt"/>
              </a:rPr>
              <a:t>Tipo de población: </a:t>
            </a:r>
            <a:r>
              <a:rPr lang="es-CR" dirty="0">
                <a:latin typeface="+mj-lt"/>
              </a:rPr>
              <a:t>costera</a:t>
            </a:r>
          </a:p>
          <a:p>
            <a:pPr marL="285750" indent="-285750">
              <a:buFont typeface="Arial" panose="020B0604020202020204" pitchFamily="34" charset="0"/>
              <a:buChar char="•"/>
            </a:pPr>
            <a:r>
              <a:rPr lang="es-CR" b="1" dirty="0">
                <a:latin typeface="+mj-lt"/>
              </a:rPr>
              <a:t>Provincia, cantón, distrito: </a:t>
            </a:r>
            <a:r>
              <a:rPr lang="es-CR" dirty="0">
                <a:latin typeface="+mj-lt"/>
              </a:rPr>
              <a:t>Guanacaste, Nicoya, Sámara</a:t>
            </a:r>
          </a:p>
          <a:p>
            <a:pPr marL="285750" indent="-285750">
              <a:buFont typeface="Arial" panose="020B0604020202020204" pitchFamily="34" charset="0"/>
              <a:buChar char="•"/>
            </a:pPr>
            <a:r>
              <a:rPr lang="es-CR" b="1" dirty="0">
                <a:latin typeface="+mj-lt"/>
              </a:rPr>
              <a:t>Prueba bombeo pozo 1 (jul 2017): </a:t>
            </a:r>
            <a:r>
              <a:rPr lang="es-CR" dirty="0">
                <a:latin typeface="+mj-lt"/>
              </a:rPr>
              <a:t>6 l/s</a:t>
            </a:r>
          </a:p>
          <a:p>
            <a:pPr marL="285750" indent="-285750">
              <a:buFont typeface="Arial" panose="020B0604020202020204" pitchFamily="34" charset="0"/>
              <a:buChar char="•"/>
            </a:pPr>
            <a:r>
              <a:rPr lang="es-CR" b="1" dirty="0">
                <a:latin typeface="+mj-lt"/>
              </a:rPr>
              <a:t>Prueba bombeo pozo 2 (enero 2018):</a:t>
            </a:r>
            <a:r>
              <a:rPr lang="es-CR" dirty="0">
                <a:latin typeface="+mj-lt"/>
              </a:rPr>
              <a:t> 4 l/s</a:t>
            </a:r>
          </a:p>
          <a:p>
            <a:pPr marL="285750" indent="-285750">
              <a:buFont typeface="Arial" panose="020B0604020202020204" pitchFamily="34" charset="0"/>
              <a:buChar char="•"/>
            </a:pPr>
            <a:r>
              <a:rPr lang="es-CR" b="1" dirty="0">
                <a:latin typeface="+mj-lt"/>
              </a:rPr>
              <a:t>Totales mensuales de </a:t>
            </a:r>
            <a:r>
              <a:rPr lang="es-CR" b="1" dirty="0" err="1">
                <a:latin typeface="+mj-lt"/>
              </a:rPr>
              <a:t>micromedición</a:t>
            </a:r>
            <a:r>
              <a:rPr lang="es-CR" b="1" dirty="0">
                <a:latin typeface="+mj-lt"/>
              </a:rPr>
              <a:t> 2018:</a:t>
            </a:r>
            <a:endParaRPr lang="es-CR" dirty="0">
              <a:latin typeface="+mj-lt"/>
            </a:endParaRPr>
          </a:p>
        </p:txBody>
      </p:sp>
      <p:sp>
        <p:nvSpPr>
          <p:cNvPr id="13" name="CuadroTexto 12">
            <a:extLst>
              <a:ext uri="{FF2B5EF4-FFF2-40B4-BE49-F238E27FC236}">
                <a16:creationId xmlns:a16="http://schemas.microsoft.com/office/drawing/2014/main" id="{F3EA2511-8315-4DD1-9DDB-02A9AD392C4E}"/>
              </a:ext>
            </a:extLst>
          </p:cNvPr>
          <p:cNvSpPr txBox="1"/>
          <p:nvPr/>
        </p:nvSpPr>
        <p:spPr>
          <a:xfrm>
            <a:off x="4583059" y="6216328"/>
            <a:ext cx="3814383" cy="400110"/>
          </a:xfrm>
          <a:prstGeom prst="rect">
            <a:avLst/>
          </a:prstGeom>
          <a:noFill/>
        </p:spPr>
        <p:txBody>
          <a:bodyPr wrap="square" rtlCol="0">
            <a:spAutoFit/>
          </a:bodyPr>
          <a:lstStyle/>
          <a:p>
            <a:pPr algn="ctr"/>
            <a:r>
              <a:rPr lang="es-CR" sz="2000" b="1" dirty="0">
                <a:latin typeface="+mj-lt"/>
              </a:rPr>
              <a:t>¡Calcule el balance hídrico!</a:t>
            </a:r>
          </a:p>
        </p:txBody>
      </p:sp>
      <p:pic>
        <p:nvPicPr>
          <p:cNvPr id="4" name="Imagen 3">
            <a:extLst>
              <a:ext uri="{FF2B5EF4-FFF2-40B4-BE49-F238E27FC236}">
                <a16:creationId xmlns:a16="http://schemas.microsoft.com/office/drawing/2014/main" id="{96A6EB9A-E3AC-4525-B960-D7A48D5E225F}"/>
              </a:ext>
            </a:extLst>
          </p:cNvPr>
          <p:cNvPicPr>
            <a:picLocks noChangeAspect="1"/>
          </p:cNvPicPr>
          <p:nvPr/>
        </p:nvPicPr>
        <p:blipFill>
          <a:blip r:embed="rId2"/>
          <a:stretch>
            <a:fillRect/>
          </a:stretch>
        </p:blipFill>
        <p:spPr>
          <a:xfrm>
            <a:off x="6362906" y="2850253"/>
            <a:ext cx="5648325" cy="3324225"/>
          </a:xfrm>
          <a:prstGeom prst="rect">
            <a:avLst/>
          </a:prstGeom>
        </p:spPr>
      </p:pic>
      <p:sp>
        <p:nvSpPr>
          <p:cNvPr id="8" name="CuadroTexto 7">
            <a:extLst>
              <a:ext uri="{FF2B5EF4-FFF2-40B4-BE49-F238E27FC236}">
                <a16:creationId xmlns:a16="http://schemas.microsoft.com/office/drawing/2014/main" id="{1C7BE4A7-3D69-4CFC-B998-3421A447AF59}"/>
              </a:ext>
            </a:extLst>
          </p:cNvPr>
          <p:cNvSpPr txBox="1"/>
          <p:nvPr/>
        </p:nvSpPr>
        <p:spPr>
          <a:xfrm>
            <a:off x="850678" y="6533382"/>
            <a:ext cx="2778760" cy="338554"/>
          </a:xfrm>
          <a:prstGeom prst="rect">
            <a:avLst/>
          </a:prstGeom>
          <a:noFill/>
        </p:spPr>
        <p:txBody>
          <a:bodyPr wrap="square" rtlCol="0">
            <a:spAutoFit/>
          </a:bodyPr>
          <a:lstStyle/>
          <a:p>
            <a:r>
              <a:rPr lang="es-CR" sz="1600" b="1" dirty="0">
                <a:latin typeface="+mj-lt"/>
              </a:rPr>
              <a:t>No se tiene </a:t>
            </a:r>
            <a:r>
              <a:rPr lang="es-CR" sz="1600" b="1" dirty="0" err="1">
                <a:latin typeface="+mj-lt"/>
              </a:rPr>
              <a:t>macromedidor</a:t>
            </a:r>
            <a:endParaRPr lang="es-CR" sz="1600" b="1" dirty="0">
              <a:latin typeface="+mj-lt"/>
            </a:endParaRPr>
          </a:p>
        </p:txBody>
      </p:sp>
      <p:graphicFrame>
        <p:nvGraphicFramePr>
          <p:cNvPr id="7" name="Tabla 6">
            <a:extLst>
              <a:ext uri="{FF2B5EF4-FFF2-40B4-BE49-F238E27FC236}">
                <a16:creationId xmlns:a16="http://schemas.microsoft.com/office/drawing/2014/main" id="{C5F59FB3-6C13-4AB0-B934-C953392D6F21}"/>
              </a:ext>
            </a:extLst>
          </p:cNvPr>
          <p:cNvGraphicFramePr>
            <a:graphicFrameLocks noGrp="1"/>
          </p:cNvGraphicFramePr>
          <p:nvPr>
            <p:extLst>
              <p:ext uri="{D42A27DB-BD31-4B8C-83A1-F6EECF244321}">
                <p14:modId xmlns:p14="http://schemas.microsoft.com/office/powerpoint/2010/main" val="3702368031"/>
              </p:ext>
            </p:extLst>
          </p:nvPr>
        </p:nvGraphicFramePr>
        <p:xfrm>
          <a:off x="919258" y="3347536"/>
          <a:ext cx="2641600" cy="3151538"/>
        </p:xfrm>
        <a:graphic>
          <a:graphicData uri="http://schemas.openxmlformats.org/drawingml/2006/table">
            <a:tbl>
              <a:tblPr/>
              <a:tblGrid>
                <a:gridCol w="812800">
                  <a:extLst>
                    <a:ext uri="{9D8B030D-6E8A-4147-A177-3AD203B41FA5}">
                      <a16:colId xmlns:a16="http://schemas.microsoft.com/office/drawing/2014/main" val="311722241"/>
                    </a:ext>
                  </a:extLst>
                </a:gridCol>
                <a:gridCol w="711200">
                  <a:extLst>
                    <a:ext uri="{9D8B030D-6E8A-4147-A177-3AD203B41FA5}">
                      <a16:colId xmlns:a16="http://schemas.microsoft.com/office/drawing/2014/main" val="3959110923"/>
                    </a:ext>
                  </a:extLst>
                </a:gridCol>
                <a:gridCol w="1117600">
                  <a:extLst>
                    <a:ext uri="{9D8B030D-6E8A-4147-A177-3AD203B41FA5}">
                      <a16:colId xmlns:a16="http://schemas.microsoft.com/office/drawing/2014/main" val="3009778242"/>
                    </a:ext>
                  </a:extLst>
                </a:gridCol>
              </a:tblGrid>
              <a:tr h="370238">
                <a:tc>
                  <a:txBody>
                    <a:bodyPr/>
                    <a:lstStyle/>
                    <a:p>
                      <a:pPr algn="ctr" fontAlgn="ctr"/>
                      <a:r>
                        <a:rPr lang="es-CR" sz="1100" b="1" i="0" u="none" strike="noStrike">
                          <a:solidFill>
                            <a:srgbClr val="000000"/>
                          </a:solidFill>
                          <a:effectLst/>
                          <a:latin typeface="Calibri" panose="020F0502020204030204" pitchFamily="34" charset="0"/>
                        </a:rPr>
                        <a:t>Mes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CR" sz="1100" b="1" i="0" u="none" strike="noStrike">
                          <a:solidFill>
                            <a:srgbClr val="000000"/>
                          </a:solidFill>
                          <a:effectLst/>
                          <a:latin typeface="Calibri" panose="020F0502020204030204" pitchFamily="34" charset="0"/>
                        </a:rPr>
                        <a:t>Servicios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CR" sz="1100" b="1" i="0" u="none" strike="noStrike" dirty="0">
                          <a:solidFill>
                            <a:srgbClr val="000000"/>
                          </a:solidFill>
                          <a:effectLst/>
                          <a:latin typeface="Calibri" panose="020F0502020204030204" pitchFamily="34" charset="0"/>
                        </a:rPr>
                        <a:t>Total </a:t>
                      </a:r>
                      <a:r>
                        <a:rPr lang="es-CR" sz="1100" b="1" i="0" u="none" strike="noStrike" dirty="0" err="1">
                          <a:solidFill>
                            <a:srgbClr val="000000"/>
                          </a:solidFill>
                          <a:effectLst/>
                          <a:latin typeface="Calibri" panose="020F0502020204030204" pitchFamily="34" charset="0"/>
                        </a:rPr>
                        <a:t>micromedición</a:t>
                      </a:r>
                      <a:r>
                        <a:rPr lang="es-CR" sz="1100" b="1" i="0" u="none" strike="noStrike" dirty="0">
                          <a:solidFill>
                            <a:srgbClr val="000000"/>
                          </a:solidFill>
                          <a:effectLst/>
                          <a:latin typeface="Calibri" panose="020F0502020204030204" pitchFamily="34" charset="0"/>
                        </a:rPr>
                        <a:t> m</a:t>
                      </a:r>
                      <a:r>
                        <a:rPr lang="es-CR" sz="1100" b="1" i="0" u="none" strike="noStrike" baseline="30000" dirty="0">
                          <a:solidFill>
                            <a:srgbClr val="000000"/>
                          </a:solidFill>
                          <a:effectLst/>
                          <a:latin typeface="Calibri" panose="020F0502020204030204" pitchFamily="34" charset="0"/>
                        </a:rPr>
                        <a:t>3</a:t>
                      </a:r>
                      <a:endParaRPr lang="es-CR" sz="1100" b="1"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150138120"/>
                  </a:ext>
                </a:extLst>
              </a:tr>
              <a:tr h="231775">
                <a:tc>
                  <a:txBody>
                    <a:bodyPr/>
                    <a:lstStyle/>
                    <a:p>
                      <a:pPr algn="l" fontAlgn="b"/>
                      <a:r>
                        <a:rPr lang="es-CR" sz="1100" b="1" i="1" u="none" strike="noStrike">
                          <a:solidFill>
                            <a:srgbClr val="000000"/>
                          </a:solidFill>
                          <a:effectLst/>
                          <a:latin typeface="Calibri" panose="020F0502020204030204" pitchFamily="34" charset="0"/>
                        </a:rPr>
                        <a:t>Enero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R" sz="1100" b="0" i="0" u="none" strike="noStrike">
                          <a:solidFill>
                            <a:srgbClr val="000000"/>
                          </a:solidFill>
                          <a:effectLst/>
                          <a:latin typeface="Calibri" panose="020F0502020204030204" pitchFamily="34" charset="0"/>
                        </a:rPr>
                        <a:t>689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R" sz="1100" b="0" i="0" u="none" strike="noStrike">
                          <a:solidFill>
                            <a:srgbClr val="000000"/>
                          </a:solidFill>
                          <a:effectLst/>
                          <a:latin typeface="Calibri" panose="020F0502020204030204" pitchFamily="34" charset="0"/>
                        </a:rPr>
                        <a:t>13845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357082227"/>
                  </a:ext>
                </a:extLst>
              </a:tr>
              <a:tr h="231775">
                <a:tc>
                  <a:txBody>
                    <a:bodyPr/>
                    <a:lstStyle/>
                    <a:p>
                      <a:pPr algn="l" fontAlgn="b"/>
                      <a:r>
                        <a:rPr lang="es-CR" sz="1100" b="1" i="1" u="none" strike="noStrike">
                          <a:solidFill>
                            <a:srgbClr val="000000"/>
                          </a:solidFill>
                          <a:effectLst/>
                          <a:latin typeface="Calibri" panose="020F0502020204030204" pitchFamily="34" charset="0"/>
                        </a:rPr>
                        <a:t>Febrero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R" sz="1100" b="0" i="0" u="none" strike="noStrike">
                          <a:solidFill>
                            <a:srgbClr val="000000"/>
                          </a:solidFill>
                          <a:effectLst/>
                          <a:latin typeface="Calibri" panose="020F0502020204030204" pitchFamily="34" charset="0"/>
                        </a:rPr>
                        <a:t>690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R" sz="1100" b="0" i="0" u="none" strike="noStrike">
                          <a:solidFill>
                            <a:srgbClr val="000000"/>
                          </a:solidFill>
                          <a:effectLst/>
                          <a:latin typeface="Calibri" panose="020F0502020204030204" pitchFamily="34" charset="0"/>
                        </a:rPr>
                        <a:t>11789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426195797"/>
                  </a:ext>
                </a:extLst>
              </a:tr>
              <a:tr h="231775">
                <a:tc>
                  <a:txBody>
                    <a:bodyPr/>
                    <a:lstStyle/>
                    <a:p>
                      <a:pPr algn="l" fontAlgn="b"/>
                      <a:r>
                        <a:rPr lang="es-CR" sz="1100" b="1" i="1" u="none" strike="noStrike">
                          <a:solidFill>
                            <a:srgbClr val="000000"/>
                          </a:solidFill>
                          <a:effectLst/>
                          <a:latin typeface="Calibri" panose="020F0502020204030204" pitchFamily="34" charset="0"/>
                        </a:rPr>
                        <a:t>Marzo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R" sz="1100" b="0" i="0" u="none" strike="noStrike">
                          <a:solidFill>
                            <a:srgbClr val="000000"/>
                          </a:solidFill>
                          <a:effectLst/>
                          <a:latin typeface="Calibri" panose="020F0502020204030204" pitchFamily="34" charset="0"/>
                        </a:rPr>
                        <a:t>691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R" sz="1100" b="0" i="0" u="none" strike="noStrike">
                          <a:solidFill>
                            <a:srgbClr val="000000"/>
                          </a:solidFill>
                          <a:effectLst/>
                          <a:latin typeface="Calibri" panose="020F0502020204030204" pitchFamily="34" charset="0"/>
                        </a:rPr>
                        <a:t>13002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556048856"/>
                  </a:ext>
                </a:extLst>
              </a:tr>
              <a:tr h="231775">
                <a:tc>
                  <a:txBody>
                    <a:bodyPr/>
                    <a:lstStyle/>
                    <a:p>
                      <a:pPr algn="l" fontAlgn="b"/>
                      <a:r>
                        <a:rPr lang="es-CR" sz="1100" b="1" i="1" u="none" strike="noStrike">
                          <a:solidFill>
                            <a:srgbClr val="000000"/>
                          </a:solidFill>
                          <a:effectLst/>
                          <a:latin typeface="Calibri" panose="020F0502020204030204" pitchFamily="34" charset="0"/>
                        </a:rPr>
                        <a:t>Abril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R" sz="1100" b="0" i="0" u="none" strike="noStrike">
                          <a:solidFill>
                            <a:srgbClr val="000000"/>
                          </a:solidFill>
                          <a:effectLst/>
                          <a:latin typeface="Calibri" panose="020F0502020204030204" pitchFamily="34" charset="0"/>
                        </a:rPr>
                        <a:t>692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R" sz="1100" b="0" i="0" u="none" strike="noStrike">
                          <a:solidFill>
                            <a:srgbClr val="000000"/>
                          </a:solidFill>
                          <a:effectLst/>
                          <a:latin typeface="Calibri" panose="020F0502020204030204" pitchFamily="34" charset="0"/>
                        </a:rPr>
                        <a:t>13120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079380926"/>
                  </a:ext>
                </a:extLst>
              </a:tr>
              <a:tr h="231775">
                <a:tc>
                  <a:txBody>
                    <a:bodyPr/>
                    <a:lstStyle/>
                    <a:p>
                      <a:pPr algn="l" fontAlgn="b"/>
                      <a:r>
                        <a:rPr lang="es-CR" sz="1100" b="1" i="1" u="none" strike="noStrike">
                          <a:solidFill>
                            <a:srgbClr val="000000"/>
                          </a:solidFill>
                          <a:effectLst/>
                          <a:latin typeface="Calibri" panose="020F0502020204030204" pitchFamily="34" charset="0"/>
                        </a:rPr>
                        <a:t>Mayo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R" sz="1100" b="0" i="0" u="none" strike="noStrike">
                          <a:solidFill>
                            <a:srgbClr val="000000"/>
                          </a:solidFill>
                          <a:effectLst/>
                          <a:latin typeface="Calibri" panose="020F0502020204030204" pitchFamily="34" charset="0"/>
                        </a:rPr>
                        <a:t>693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R" sz="1100" b="0" i="0" u="none" strike="noStrike">
                          <a:solidFill>
                            <a:srgbClr val="000000"/>
                          </a:solidFill>
                          <a:effectLst/>
                          <a:latin typeface="Calibri" panose="020F0502020204030204" pitchFamily="34" charset="0"/>
                        </a:rPr>
                        <a:t>11945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974591983"/>
                  </a:ext>
                </a:extLst>
              </a:tr>
              <a:tr h="231775">
                <a:tc>
                  <a:txBody>
                    <a:bodyPr/>
                    <a:lstStyle/>
                    <a:p>
                      <a:pPr algn="l" fontAlgn="b"/>
                      <a:r>
                        <a:rPr lang="es-CR" sz="1100" b="1" i="1" u="none" strike="noStrike">
                          <a:solidFill>
                            <a:srgbClr val="000000"/>
                          </a:solidFill>
                          <a:effectLst/>
                          <a:latin typeface="Calibri" panose="020F0502020204030204" pitchFamily="34" charset="0"/>
                        </a:rPr>
                        <a:t>Junio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R" sz="1100" b="0" i="0" u="none" strike="noStrike">
                          <a:solidFill>
                            <a:srgbClr val="000000"/>
                          </a:solidFill>
                          <a:effectLst/>
                          <a:latin typeface="Calibri" panose="020F0502020204030204" pitchFamily="34" charset="0"/>
                        </a:rPr>
                        <a:t>694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R" sz="1100" b="0" i="0" u="none" strike="noStrike">
                          <a:solidFill>
                            <a:srgbClr val="000000"/>
                          </a:solidFill>
                          <a:effectLst/>
                          <a:latin typeface="Calibri" panose="020F0502020204030204" pitchFamily="34" charset="0"/>
                        </a:rPr>
                        <a:t>11872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826057370"/>
                  </a:ext>
                </a:extLst>
              </a:tr>
              <a:tr h="231775">
                <a:tc>
                  <a:txBody>
                    <a:bodyPr/>
                    <a:lstStyle/>
                    <a:p>
                      <a:pPr algn="l" fontAlgn="b"/>
                      <a:r>
                        <a:rPr lang="es-CR" sz="1100" b="1" i="1" u="none" strike="noStrike">
                          <a:solidFill>
                            <a:srgbClr val="000000"/>
                          </a:solidFill>
                          <a:effectLst/>
                          <a:latin typeface="Calibri" panose="020F0502020204030204" pitchFamily="34" charset="0"/>
                        </a:rPr>
                        <a:t>Julio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R" sz="1100" b="0" i="0" u="none" strike="noStrike">
                          <a:solidFill>
                            <a:srgbClr val="000000"/>
                          </a:solidFill>
                          <a:effectLst/>
                          <a:latin typeface="Calibri" panose="020F0502020204030204" pitchFamily="34" charset="0"/>
                        </a:rPr>
                        <a:t>695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R" sz="1100" b="0" i="0" u="none" strike="noStrike">
                          <a:solidFill>
                            <a:srgbClr val="000000"/>
                          </a:solidFill>
                          <a:effectLst/>
                          <a:latin typeface="Calibri" panose="020F0502020204030204" pitchFamily="34" charset="0"/>
                        </a:rPr>
                        <a:t>11834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971971043"/>
                  </a:ext>
                </a:extLst>
              </a:tr>
              <a:tr h="231775">
                <a:tc>
                  <a:txBody>
                    <a:bodyPr/>
                    <a:lstStyle/>
                    <a:p>
                      <a:pPr algn="l" fontAlgn="b"/>
                      <a:r>
                        <a:rPr lang="es-CR" sz="1100" b="1" i="1" u="none" strike="noStrike">
                          <a:solidFill>
                            <a:srgbClr val="000000"/>
                          </a:solidFill>
                          <a:effectLst/>
                          <a:latin typeface="Calibri" panose="020F0502020204030204" pitchFamily="34" charset="0"/>
                        </a:rPr>
                        <a:t>Agosto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R" sz="1100" b="0" i="0" u="none" strike="noStrike">
                          <a:solidFill>
                            <a:srgbClr val="000000"/>
                          </a:solidFill>
                          <a:effectLst/>
                          <a:latin typeface="Calibri" panose="020F0502020204030204" pitchFamily="34" charset="0"/>
                        </a:rPr>
                        <a:t>696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R" sz="1100" b="0" i="0" u="none" strike="noStrike">
                          <a:solidFill>
                            <a:srgbClr val="000000"/>
                          </a:solidFill>
                          <a:effectLst/>
                          <a:latin typeface="Calibri" panose="020F0502020204030204" pitchFamily="34" charset="0"/>
                        </a:rPr>
                        <a:t>12441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801073168"/>
                  </a:ext>
                </a:extLst>
              </a:tr>
              <a:tr h="231775">
                <a:tc>
                  <a:txBody>
                    <a:bodyPr/>
                    <a:lstStyle/>
                    <a:p>
                      <a:pPr algn="l" fontAlgn="b"/>
                      <a:r>
                        <a:rPr lang="es-CR" sz="1100" b="1" i="1" u="none" strike="noStrike">
                          <a:solidFill>
                            <a:srgbClr val="000000"/>
                          </a:solidFill>
                          <a:effectLst/>
                          <a:latin typeface="Calibri" panose="020F0502020204030204" pitchFamily="34" charset="0"/>
                        </a:rPr>
                        <a:t>Setiembre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R" sz="1100" b="0" i="0" u="none" strike="noStrike">
                          <a:solidFill>
                            <a:srgbClr val="000000"/>
                          </a:solidFill>
                          <a:effectLst/>
                          <a:latin typeface="Calibri" panose="020F0502020204030204" pitchFamily="34" charset="0"/>
                        </a:rPr>
                        <a:t>697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R" sz="1100" b="0" i="0" u="none" strike="noStrike">
                          <a:solidFill>
                            <a:srgbClr val="000000"/>
                          </a:solidFill>
                          <a:effectLst/>
                          <a:latin typeface="Calibri" panose="020F0502020204030204" pitchFamily="34" charset="0"/>
                        </a:rPr>
                        <a:t>12303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015221673"/>
                  </a:ext>
                </a:extLst>
              </a:tr>
              <a:tr h="231775">
                <a:tc>
                  <a:txBody>
                    <a:bodyPr/>
                    <a:lstStyle/>
                    <a:p>
                      <a:pPr algn="l" fontAlgn="b"/>
                      <a:r>
                        <a:rPr lang="es-CR" sz="1100" b="1" i="1" u="none" strike="noStrike">
                          <a:solidFill>
                            <a:srgbClr val="000000"/>
                          </a:solidFill>
                          <a:effectLst/>
                          <a:latin typeface="Calibri" panose="020F0502020204030204" pitchFamily="34" charset="0"/>
                        </a:rPr>
                        <a:t>Octubre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R" sz="1100" b="0" i="0" u="none" strike="noStrike">
                          <a:solidFill>
                            <a:srgbClr val="000000"/>
                          </a:solidFill>
                          <a:effectLst/>
                          <a:latin typeface="Calibri" panose="020F0502020204030204" pitchFamily="34" charset="0"/>
                        </a:rPr>
                        <a:t>698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R" sz="1100" b="0" i="0" u="none" strike="noStrike">
                          <a:solidFill>
                            <a:srgbClr val="000000"/>
                          </a:solidFill>
                          <a:effectLst/>
                          <a:latin typeface="Calibri" panose="020F0502020204030204" pitchFamily="34" charset="0"/>
                        </a:rPr>
                        <a:t>12990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708051700"/>
                  </a:ext>
                </a:extLst>
              </a:tr>
              <a:tr h="231775">
                <a:tc>
                  <a:txBody>
                    <a:bodyPr/>
                    <a:lstStyle/>
                    <a:p>
                      <a:pPr algn="l" fontAlgn="b"/>
                      <a:r>
                        <a:rPr lang="es-CR" sz="1100" b="1" i="1" u="none" strike="noStrike">
                          <a:solidFill>
                            <a:srgbClr val="000000"/>
                          </a:solidFill>
                          <a:effectLst/>
                          <a:latin typeface="Calibri" panose="020F0502020204030204" pitchFamily="34" charset="0"/>
                        </a:rPr>
                        <a:t>Noviembre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R" sz="1100" b="0" i="0" u="none" strike="noStrike">
                          <a:solidFill>
                            <a:srgbClr val="000000"/>
                          </a:solidFill>
                          <a:effectLst/>
                          <a:latin typeface="Calibri" panose="020F0502020204030204" pitchFamily="34" charset="0"/>
                        </a:rPr>
                        <a:t>699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R" sz="1100" b="0" i="0" u="none" strike="noStrike">
                          <a:solidFill>
                            <a:srgbClr val="000000"/>
                          </a:solidFill>
                          <a:effectLst/>
                          <a:latin typeface="Calibri" panose="020F0502020204030204" pitchFamily="34" charset="0"/>
                        </a:rPr>
                        <a:t>12889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372366099"/>
                  </a:ext>
                </a:extLst>
              </a:tr>
              <a:tr h="231775">
                <a:tc>
                  <a:txBody>
                    <a:bodyPr/>
                    <a:lstStyle/>
                    <a:p>
                      <a:pPr algn="l" fontAlgn="b"/>
                      <a:r>
                        <a:rPr lang="es-CR" sz="1100" b="1" i="1" u="none" strike="noStrike">
                          <a:solidFill>
                            <a:srgbClr val="000000"/>
                          </a:solidFill>
                          <a:effectLst/>
                          <a:latin typeface="Calibri" panose="020F0502020204030204" pitchFamily="34" charset="0"/>
                        </a:rPr>
                        <a:t>Diciembre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R" sz="1100" b="0" i="0" u="none" strike="noStrike">
                          <a:solidFill>
                            <a:srgbClr val="000000"/>
                          </a:solidFill>
                          <a:effectLst/>
                          <a:latin typeface="Calibri" panose="020F0502020204030204" pitchFamily="34" charset="0"/>
                        </a:rPr>
                        <a:t>700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R" sz="1100" b="0" i="0" u="none" strike="noStrike" dirty="0">
                          <a:solidFill>
                            <a:srgbClr val="000000"/>
                          </a:solidFill>
                          <a:effectLst/>
                          <a:latin typeface="Calibri" panose="020F0502020204030204" pitchFamily="34" charset="0"/>
                        </a:rPr>
                        <a:t>14102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923608399"/>
                  </a:ext>
                </a:extLst>
              </a:tr>
            </a:tbl>
          </a:graphicData>
        </a:graphic>
      </p:graphicFrame>
      <p:pic>
        <p:nvPicPr>
          <p:cNvPr id="10" name="Imagen 9">
            <a:extLst>
              <a:ext uri="{FF2B5EF4-FFF2-40B4-BE49-F238E27FC236}">
                <a16:creationId xmlns:a16="http://schemas.microsoft.com/office/drawing/2014/main" id="{A02DF83E-3F92-40F8-A3F5-A2FF4DA8CA58}"/>
              </a:ext>
            </a:extLst>
          </p:cNvPr>
          <p:cNvPicPr>
            <a:picLocks noChangeAspect="1"/>
          </p:cNvPicPr>
          <p:nvPr/>
        </p:nvPicPr>
        <p:blipFill>
          <a:blip r:embed="rId3"/>
          <a:stretch>
            <a:fillRect/>
          </a:stretch>
        </p:blipFill>
        <p:spPr>
          <a:xfrm>
            <a:off x="10211389" y="5335572"/>
            <a:ext cx="638271" cy="645736"/>
          </a:xfrm>
          <a:prstGeom prst="rect">
            <a:avLst/>
          </a:prstGeom>
        </p:spPr>
      </p:pic>
    </p:spTree>
    <p:extLst>
      <p:ext uri="{BB962C8B-B14F-4D97-AF65-F5344CB8AC3E}">
        <p14:creationId xmlns:p14="http://schemas.microsoft.com/office/powerpoint/2010/main" val="16813508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86185DA-A737-4680-B538-BCDD08453A20}"/>
              </a:ext>
            </a:extLst>
          </p:cNvPr>
          <p:cNvSpPr>
            <a:spLocks noGrp="1"/>
          </p:cNvSpPr>
          <p:nvPr>
            <p:ph type="title" idx="4294967295"/>
          </p:nvPr>
        </p:nvSpPr>
        <p:spPr>
          <a:xfrm>
            <a:off x="-39756" y="207755"/>
            <a:ext cx="10352088" cy="879475"/>
          </a:xfrm>
        </p:spPr>
        <p:txBody>
          <a:bodyPr>
            <a:normAutofit/>
          </a:bodyPr>
          <a:lstStyle/>
          <a:p>
            <a:pPr algn="ctr"/>
            <a:r>
              <a:rPr lang="es-CR" sz="4800" b="1" dirty="0">
                <a:solidFill>
                  <a:schemeClr val="accent5">
                    <a:lumMod val="50000"/>
                  </a:schemeClr>
                </a:solidFill>
                <a:latin typeface="Arial Rounded MT Bold" panose="020F0704030504030204" pitchFamily="34" charset="0"/>
              </a:rPr>
              <a:t>Ejercicio 3</a:t>
            </a:r>
            <a:endParaRPr lang="en-US" sz="4800" b="1" dirty="0">
              <a:solidFill>
                <a:schemeClr val="accent5">
                  <a:lumMod val="50000"/>
                </a:schemeClr>
              </a:solidFill>
              <a:latin typeface="Arial Rounded MT Bold" panose="020F0704030504030204" pitchFamily="34" charset="0"/>
            </a:endParaRPr>
          </a:p>
        </p:txBody>
      </p:sp>
      <p:sp>
        <p:nvSpPr>
          <p:cNvPr id="2" name="CuadroTexto 1">
            <a:extLst>
              <a:ext uri="{FF2B5EF4-FFF2-40B4-BE49-F238E27FC236}">
                <a16:creationId xmlns:a16="http://schemas.microsoft.com/office/drawing/2014/main" id="{02E88AFC-4FCE-4ADC-94D2-A49F6DCE85A3}"/>
              </a:ext>
            </a:extLst>
          </p:cNvPr>
          <p:cNvSpPr txBox="1"/>
          <p:nvPr/>
        </p:nvSpPr>
        <p:spPr>
          <a:xfrm>
            <a:off x="155459" y="1087230"/>
            <a:ext cx="6733584" cy="3170099"/>
          </a:xfrm>
          <a:prstGeom prst="rect">
            <a:avLst/>
          </a:prstGeom>
          <a:noFill/>
        </p:spPr>
        <p:txBody>
          <a:bodyPr wrap="square" rtlCol="0">
            <a:spAutoFit/>
          </a:bodyPr>
          <a:lstStyle/>
          <a:p>
            <a:r>
              <a:rPr lang="es-CR" sz="2000" b="1" dirty="0">
                <a:solidFill>
                  <a:schemeClr val="accent1">
                    <a:lumMod val="75000"/>
                  </a:schemeClr>
                </a:solidFill>
                <a:latin typeface="+mj-lt"/>
              </a:rPr>
              <a:t>Información disponible</a:t>
            </a:r>
          </a:p>
          <a:p>
            <a:pPr marL="285750" indent="-285750">
              <a:buFont typeface="Arial" panose="020B0604020202020204" pitchFamily="34" charset="0"/>
              <a:buChar char="•"/>
            </a:pPr>
            <a:endParaRPr lang="es-CR" sz="2000" dirty="0">
              <a:latin typeface="+mj-lt"/>
            </a:endParaRPr>
          </a:p>
          <a:p>
            <a:pPr marL="285750" indent="-285750">
              <a:buFont typeface="Arial" panose="020B0604020202020204" pitchFamily="34" charset="0"/>
              <a:buChar char="•"/>
            </a:pPr>
            <a:r>
              <a:rPr lang="es-CR" sz="2000" b="1" dirty="0">
                <a:latin typeface="+mj-lt"/>
              </a:rPr>
              <a:t>Cantidad de servicios: </a:t>
            </a:r>
            <a:r>
              <a:rPr lang="es-CR" sz="2000" dirty="0">
                <a:latin typeface="+mj-lt"/>
              </a:rPr>
              <a:t>700</a:t>
            </a:r>
          </a:p>
          <a:p>
            <a:pPr marL="285750" indent="-285750">
              <a:buFont typeface="Arial" panose="020B0604020202020204" pitchFamily="34" charset="0"/>
              <a:buChar char="•"/>
            </a:pPr>
            <a:r>
              <a:rPr lang="es-CR" sz="2000" b="1" dirty="0">
                <a:latin typeface="+mj-lt"/>
              </a:rPr>
              <a:t>Tipo de población: </a:t>
            </a:r>
            <a:r>
              <a:rPr lang="es-CR" sz="2000" dirty="0">
                <a:latin typeface="+mj-lt"/>
              </a:rPr>
              <a:t>costera</a:t>
            </a:r>
          </a:p>
          <a:p>
            <a:pPr marL="285750" indent="-285750">
              <a:buFont typeface="Arial" panose="020B0604020202020204" pitchFamily="34" charset="0"/>
              <a:buChar char="•"/>
            </a:pPr>
            <a:r>
              <a:rPr lang="es-CR" sz="2000" b="1" dirty="0">
                <a:latin typeface="+mj-lt"/>
              </a:rPr>
              <a:t>Provincia, cantón, distrito: </a:t>
            </a:r>
            <a:r>
              <a:rPr lang="es-CR" sz="2000" dirty="0">
                <a:latin typeface="+mj-lt"/>
              </a:rPr>
              <a:t>Guanacaste, Nicoya, Sámara</a:t>
            </a:r>
          </a:p>
          <a:p>
            <a:pPr marL="285750" indent="-285750">
              <a:buFont typeface="Arial" panose="020B0604020202020204" pitchFamily="34" charset="0"/>
              <a:buChar char="•"/>
            </a:pPr>
            <a:r>
              <a:rPr lang="es-CR" sz="2000" b="1" dirty="0">
                <a:latin typeface="+mj-lt"/>
              </a:rPr>
              <a:t>Prueba bombeo pozo 1 (jul 2017): </a:t>
            </a:r>
            <a:r>
              <a:rPr lang="es-CR" sz="2000" dirty="0">
                <a:latin typeface="+mj-lt"/>
              </a:rPr>
              <a:t>6 l/s</a:t>
            </a:r>
          </a:p>
          <a:p>
            <a:pPr marL="285750" indent="-285750">
              <a:buFont typeface="Arial" panose="020B0604020202020204" pitchFamily="34" charset="0"/>
              <a:buChar char="•"/>
            </a:pPr>
            <a:r>
              <a:rPr lang="es-CR" sz="2000" b="1" dirty="0">
                <a:latin typeface="+mj-lt"/>
              </a:rPr>
              <a:t>Prueba bombeo pozo 2 (enero 2018):</a:t>
            </a:r>
            <a:r>
              <a:rPr lang="es-CR" sz="2000" dirty="0">
                <a:latin typeface="+mj-lt"/>
              </a:rPr>
              <a:t> 4 l/s</a:t>
            </a:r>
          </a:p>
          <a:p>
            <a:pPr marL="285750" indent="-285750">
              <a:buFont typeface="Arial" panose="020B0604020202020204" pitchFamily="34" charset="0"/>
              <a:buChar char="•"/>
            </a:pPr>
            <a:r>
              <a:rPr lang="es-ES" sz="2000" b="1" dirty="0">
                <a:latin typeface="+mj-lt"/>
              </a:rPr>
              <a:t>S</a:t>
            </a:r>
            <a:r>
              <a:rPr lang="es-CR" sz="2000" b="1" dirty="0" err="1">
                <a:latin typeface="+mj-lt"/>
              </a:rPr>
              <a:t>ervicios</a:t>
            </a:r>
            <a:r>
              <a:rPr lang="es-CR" sz="2000" b="1" dirty="0">
                <a:latin typeface="+mj-lt"/>
              </a:rPr>
              <a:t> no residenciales:</a:t>
            </a:r>
          </a:p>
          <a:p>
            <a:pPr marL="742950" lvl="1" indent="-285750">
              <a:buFont typeface="Arial" panose="020B0604020202020204" pitchFamily="34" charset="0"/>
              <a:buChar char="•"/>
            </a:pPr>
            <a:r>
              <a:rPr lang="es-ES" sz="2000" dirty="0">
                <a:latin typeface="+mj-lt"/>
              </a:rPr>
              <a:t>U</a:t>
            </a:r>
            <a:r>
              <a:rPr lang="es-CR" sz="2000" dirty="0" err="1">
                <a:latin typeface="+mj-lt"/>
              </a:rPr>
              <a:t>na</a:t>
            </a:r>
            <a:r>
              <a:rPr lang="es-CR" sz="2000" dirty="0">
                <a:latin typeface="+mj-lt"/>
              </a:rPr>
              <a:t> escuela de 100  estudiantes</a:t>
            </a:r>
          </a:p>
          <a:p>
            <a:pPr marL="742950" lvl="1" indent="-285750">
              <a:buFont typeface="Arial" panose="020B0604020202020204" pitchFamily="34" charset="0"/>
              <a:buChar char="•"/>
            </a:pPr>
            <a:r>
              <a:rPr lang="es-ES" sz="2000" dirty="0">
                <a:latin typeface="+mj-lt"/>
              </a:rPr>
              <a:t>D</a:t>
            </a:r>
            <a:r>
              <a:rPr lang="es-CR" sz="2000" dirty="0">
                <a:latin typeface="+mj-lt"/>
              </a:rPr>
              <a:t>os hoteles con 50 habitaciones en total</a:t>
            </a:r>
          </a:p>
        </p:txBody>
      </p:sp>
      <p:sp>
        <p:nvSpPr>
          <p:cNvPr id="13" name="CuadroTexto 12">
            <a:extLst>
              <a:ext uri="{FF2B5EF4-FFF2-40B4-BE49-F238E27FC236}">
                <a16:creationId xmlns:a16="http://schemas.microsoft.com/office/drawing/2014/main" id="{F3EA2511-8315-4DD1-9DDB-02A9AD392C4E}"/>
              </a:ext>
            </a:extLst>
          </p:cNvPr>
          <p:cNvSpPr txBox="1"/>
          <p:nvPr/>
        </p:nvSpPr>
        <p:spPr>
          <a:xfrm>
            <a:off x="6096000" y="6250135"/>
            <a:ext cx="3814383" cy="461665"/>
          </a:xfrm>
          <a:prstGeom prst="rect">
            <a:avLst/>
          </a:prstGeom>
          <a:noFill/>
        </p:spPr>
        <p:txBody>
          <a:bodyPr wrap="square" rtlCol="0">
            <a:spAutoFit/>
          </a:bodyPr>
          <a:lstStyle/>
          <a:p>
            <a:pPr algn="ctr"/>
            <a:r>
              <a:rPr lang="es-CR" sz="2400" b="1" dirty="0">
                <a:latin typeface="+mj-lt"/>
              </a:rPr>
              <a:t>¡Calcule el balance hídrico!</a:t>
            </a:r>
          </a:p>
        </p:txBody>
      </p:sp>
      <p:graphicFrame>
        <p:nvGraphicFramePr>
          <p:cNvPr id="6" name="Tabla 5">
            <a:extLst>
              <a:ext uri="{FF2B5EF4-FFF2-40B4-BE49-F238E27FC236}">
                <a16:creationId xmlns:a16="http://schemas.microsoft.com/office/drawing/2014/main" id="{1AF9A48A-28E0-4D6E-AE89-A7A55D58D2B5}"/>
              </a:ext>
            </a:extLst>
          </p:cNvPr>
          <p:cNvGraphicFramePr>
            <a:graphicFrameLocks noGrp="1"/>
          </p:cNvGraphicFramePr>
          <p:nvPr>
            <p:extLst>
              <p:ext uri="{D42A27DB-BD31-4B8C-83A1-F6EECF244321}">
                <p14:modId xmlns:p14="http://schemas.microsoft.com/office/powerpoint/2010/main" val="2732696360"/>
              </p:ext>
            </p:extLst>
          </p:nvPr>
        </p:nvGraphicFramePr>
        <p:xfrm>
          <a:off x="7216346" y="1844831"/>
          <a:ext cx="4406395" cy="3852552"/>
        </p:xfrm>
        <a:graphic>
          <a:graphicData uri="http://schemas.openxmlformats.org/drawingml/2006/table">
            <a:tbl>
              <a:tblPr/>
              <a:tblGrid>
                <a:gridCol w="949526">
                  <a:extLst>
                    <a:ext uri="{9D8B030D-6E8A-4147-A177-3AD203B41FA5}">
                      <a16:colId xmlns:a16="http://schemas.microsoft.com/office/drawing/2014/main" val="1668020595"/>
                    </a:ext>
                  </a:extLst>
                </a:gridCol>
                <a:gridCol w="830835">
                  <a:extLst>
                    <a:ext uri="{9D8B030D-6E8A-4147-A177-3AD203B41FA5}">
                      <a16:colId xmlns:a16="http://schemas.microsoft.com/office/drawing/2014/main" val="2839230960"/>
                    </a:ext>
                  </a:extLst>
                </a:gridCol>
                <a:gridCol w="1320435">
                  <a:extLst>
                    <a:ext uri="{9D8B030D-6E8A-4147-A177-3AD203B41FA5}">
                      <a16:colId xmlns:a16="http://schemas.microsoft.com/office/drawing/2014/main" val="595069849"/>
                    </a:ext>
                  </a:extLst>
                </a:gridCol>
                <a:gridCol w="1305599">
                  <a:extLst>
                    <a:ext uri="{9D8B030D-6E8A-4147-A177-3AD203B41FA5}">
                      <a16:colId xmlns:a16="http://schemas.microsoft.com/office/drawing/2014/main" val="2609897547"/>
                    </a:ext>
                  </a:extLst>
                </a:gridCol>
              </a:tblGrid>
              <a:tr h="586802">
                <a:tc>
                  <a:txBody>
                    <a:bodyPr/>
                    <a:lstStyle/>
                    <a:p>
                      <a:pPr algn="ctr" fontAlgn="ctr"/>
                      <a:r>
                        <a:rPr lang="es-CR" sz="1600" b="1" i="0" u="none" strike="noStrike">
                          <a:solidFill>
                            <a:srgbClr val="000000"/>
                          </a:solidFill>
                          <a:effectLst/>
                          <a:latin typeface="Calibri" panose="020F0502020204030204" pitchFamily="34" charset="0"/>
                        </a:rPr>
                        <a:t>Mes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CR" sz="1600" b="1" i="0" u="none" strike="noStrike">
                          <a:solidFill>
                            <a:srgbClr val="000000"/>
                          </a:solidFill>
                          <a:effectLst/>
                          <a:latin typeface="Calibri" panose="020F0502020204030204" pitchFamily="34" charset="0"/>
                        </a:rPr>
                        <a:t>Servicios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CR" sz="1600" b="1" i="0" u="none" strike="noStrike">
                          <a:solidFill>
                            <a:srgbClr val="000000"/>
                          </a:solidFill>
                          <a:effectLst/>
                          <a:latin typeface="Calibri" panose="020F0502020204030204" pitchFamily="34" charset="0"/>
                        </a:rPr>
                        <a:t>Total macromedición m</a:t>
                      </a:r>
                      <a:r>
                        <a:rPr lang="es-CR" sz="1600" b="1" i="0" u="none" strike="noStrike" baseline="30000">
                          <a:solidFill>
                            <a:srgbClr val="000000"/>
                          </a:solidFill>
                          <a:effectLst/>
                          <a:latin typeface="Calibri" panose="020F0502020204030204" pitchFamily="34" charset="0"/>
                        </a:rPr>
                        <a:t>3</a:t>
                      </a:r>
                      <a:endParaRPr lang="es-CR" sz="1600" b="1"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CR" sz="1600" b="1" i="0" u="none" strike="noStrike" dirty="0">
                          <a:solidFill>
                            <a:srgbClr val="000000"/>
                          </a:solidFill>
                          <a:effectLst/>
                          <a:latin typeface="Calibri" panose="020F0502020204030204" pitchFamily="34" charset="0"/>
                        </a:rPr>
                        <a:t>Total </a:t>
                      </a:r>
                      <a:r>
                        <a:rPr lang="es-CR" sz="1600" b="1" i="0" u="none" strike="noStrike" dirty="0" err="1">
                          <a:solidFill>
                            <a:srgbClr val="000000"/>
                          </a:solidFill>
                          <a:effectLst/>
                          <a:latin typeface="Calibri" panose="020F0502020204030204" pitchFamily="34" charset="0"/>
                        </a:rPr>
                        <a:t>micromedición</a:t>
                      </a:r>
                      <a:r>
                        <a:rPr lang="es-CR" sz="1600" b="1" i="0" u="none" strike="noStrike" dirty="0">
                          <a:solidFill>
                            <a:srgbClr val="000000"/>
                          </a:solidFill>
                          <a:effectLst/>
                          <a:latin typeface="Calibri" panose="020F0502020204030204" pitchFamily="34" charset="0"/>
                        </a:rPr>
                        <a:t> m</a:t>
                      </a:r>
                      <a:r>
                        <a:rPr lang="es-CR" sz="1600" b="1" i="0" u="none" strike="noStrike" baseline="30000" dirty="0">
                          <a:solidFill>
                            <a:srgbClr val="000000"/>
                          </a:solidFill>
                          <a:effectLst/>
                          <a:latin typeface="Calibri" panose="020F0502020204030204" pitchFamily="34" charset="0"/>
                        </a:rPr>
                        <a:t>3</a:t>
                      </a:r>
                      <a:endParaRPr lang="es-CR" sz="1600" b="1"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905410556"/>
                  </a:ext>
                </a:extLst>
              </a:tr>
              <a:tr h="260086">
                <a:tc>
                  <a:txBody>
                    <a:bodyPr/>
                    <a:lstStyle/>
                    <a:p>
                      <a:pPr algn="l" fontAlgn="b"/>
                      <a:r>
                        <a:rPr lang="es-CR" sz="1600" b="1" i="1" u="none" strike="noStrike">
                          <a:solidFill>
                            <a:srgbClr val="000000"/>
                          </a:solidFill>
                          <a:effectLst/>
                          <a:latin typeface="Calibri" panose="020F0502020204030204" pitchFamily="34" charset="0"/>
                        </a:rPr>
                        <a:t>Enero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R" sz="1600" b="0" i="0" u="none" strike="noStrike">
                          <a:solidFill>
                            <a:srgbClr val="000000"/>
                          </a:solidFill>
                          <a:effectLst/>
                          <a:latin typeface="Calibri" panose="020F0502020204030204" pitchFamily="34" charset="0"/>
                        </a:rPr>
                        <a:t>689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R" sz="1600" b="0" i="0" u="none" strike="noStrike">
                          <a:solidFill>
                            <a:srgbClr val="000000"/>
                          </a:solidFill>
                          <a:effectLst/>
                          <a:latin typeface="Calibri" panose="020F0502020204030204" pitchFamily="34" charset="0"/>
                        </a:rPr>
                        <a:t>20000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R" sz="1600" b="0" i="0" u="none" strike="noStrike">
                          <a:solidFill>
                            <a:srgbClr val="000000"/>
                          </a:solidFill>
                          <a:effectLst/>
                          <a:latin typeface="Calibri" panose="020F0502020204030204" pitchFamily="34" charset="0"/>
                        </a:rPr>
                        <a:t>13845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57134869"/>
                  </a:ext>
                </a:extLst>
              </a:tr>
              <a:tr h="260086">
                <a:tc>
                  <a:txBody>
                    <a:bodyPr/>
                    <a:lstStyle/>
                    <a:p>
                      <a:pPr algn="l" fontAlgn="b"/>
                      <a:r>
                        <a:rPr lang="es-CR" sz="1600" b="1" i="1" u="none" strike="noStrike">
                          <a:solidFill>
                            <a:srgbClr val="000000"/>
                          </a:solidFill>
                          <a:effectLst/>
                          <a:latin typeface="Calibri" panose="020F0502020204030204" pitchFamily="34" charset="0"/>
                        </a:rPr>
                        <a:t>Febrero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R" sz="1600" b="0" i="0" u="none" strike="noStrike">
                          <a:solidFill>
                            <a:srgbClr val="000000"/>
                          </a:solidFill>
                          <a:effectLst/>
                          <a:latin typeface="Calibri" panose="020F0502020204030204" pitchFamily="34" charset="0"/>
                        </a:rPr>
                        <a:t>690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R" sz="1600" b="0" i="0" u="none" strike="noStrike">
                          <a:solidFill>
                            <a:srgbClr val="000000"/>
                          </a:solidFill>
                          <a:effectLst/>
                          <a:latin typeface="Calibri" panose="020F0502020204030204" pitchFamily="34" charset="0"/>
                        </a:rPr>
                        <a:t>21000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R" sz="1600" b="0" i="0" u="none" strike="noStrike">
                          <a:solidFill>
                            <a:srgbClr val="000000"/>
                          </a:solidFill>
                          <a:effectLst/>
                          <a:latin typeface="Calibri" panose="020F0502020204030204" pitchFamily="34" charset="0"/>
                        </a:rPr>
                        <a:t>11789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99841357"/>
                  </a:ext>
                </a:extLst>
              </a:tr>
              <a:tr h="260086">
                <a:tc>
                  <a:txBody>
                    <a:bodyPr/>
                    <a:lstStyle/>
                    <a:p>
                      <a:pPr algn="l" fontAlgn="b"/>
                      <a:r>
                        <a:rPr lang="es-CR" sz="1600" b="1" i="1" u="none" strike="noStrike">
                          <a:solidFill>
                            <a:srgbClr val="000000"/>
                          </a:solidFill>
                          <a:effectLst/>
                          <a:latin typeface="Calibri" panose="020F0502020204030204" pitchFamily="34" charset="0"/>
                        </a:rPr>
                        <a:t>Marzo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R" sz="1600" b="0" i="0" u="none" strike="noStrike">
                          <a:solidFill>
                            <a:srgbClr val="000000"/>
                          </a:solidFill>
                          <a:effectLst/>
                          <a:latin typeface="Calibri" panose="020F0502020204030204" pitchFamily="34" charset="0"/>
                        </a:rPr>
                        <a:t>691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R" sz="1600" b="0" i="0" u="none" strike="noStrike">
                          <a:solidFill>
                            <a:srgbClr val="000000"/>
                          </a:solidFill>
                          <a:effectLst/>
                          <a:latin typeface="Calibri" panose="020F0502020204030204" pitchFamily="34" charset="0"/>
                        </a:rPr>
                        <a:t>22000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R" sz="1600" b="0" i="0" u="none" strike="noStrike">
                          <a:solidFill>
                            <a:srgbClr val="000000"/>
                          </a:solidFill>
                          <a:effectLst/>
                          <a:latin typeface="Calibri" panose="020F0502020204030204" pitchFamily="34" charset="0"/>
                        </a:rPr>
                        <a:t>13002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668816526"/>
                  </a:ext>
                </a:extLst>
              </a:tr>
              <a:tr h="260086">
                <a:tc>
                  <a:txBody>
                    <a:bodyPr/>
                    <a:lstStyle/>
                    <a:p>
                      <a:pPr algn="l" fontAlgn="b"/>
                      <a:r>
                        <a:rPr lang="es-CR" sz="1600" b="1" i="1" u="none" strike="noStrike">
                          <a:solidFill>
                            <a:srgbClr val="000000"/>
                          </a:solidFill>
                          <a:effectLst/>
                          <a:latin typeface="Calibri" panose="020F0502020204030204" pitchFamily="34" charset="0"/>
                        </a:rPr>
                        <a:t>Abril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R" sz="1600" b="0" i="0" u="none" strike="noStrike">
                          <a:solidFill>
                            <a:srgbClr val="000000"/>
                          </a:solidFill>
                          <a:effectLst/>
                          <a:latin typeface="Calibri" panose="020F0502020204030204" pitchFamily="34" charset="0"/>
                        </a:rPr>
                        <a:t>692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R" sz="1600" b="0" i="0" u="none" strike="noStrike">
                          <a:solidFill>
                            <a:srgbClr val="000000"/>
                          </a:solidFill>
                          <a:effectLst/>
                          <a:latin typeface="Calibri" panose="020F0502020204030204" pitchFamily="34" charset="0"/>
                        </a:rPr>
                        <a:t>23500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R" sz="1600" b="0" i="0" u="none" strike="noStrike">
                          <a:solidFill>
                            <a:srgbClr val="000000"/>
                          </a:solidFill>
                          <a:effectLst/>
                          <a:latin typeface="Calibri" panose="020F0502020204030204" pitchFamily="34" charset="0"/>
                        </a:rPr>
                        <a:t>13120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495779270"/>
                  </a:ext>
                </a:extLst>
              </a:tr>
              <a:tr h="260086">
                <a:tc>
                  <a:txBody>
                    <a:bodyPr/>
                    <a:lstStyle/>
                    <a:p>
                      <a:pPr algn="l" fontAlgn="b"/>
                      <a:r>
                        <a:rPr lang="es-CR" sz="1600" b="1" i="1" u="none" strike="noStrike">
                          <a:solidFill>
                            <a:srgbClr val="000000"/>
                          </a:solidFill>
                          <a:effectLst/>
                          <a:latin typeface="Calibri" panose="020F0502020204030204" pitchFamily="34" charset="0"/>
                        </a:rPr>
                        <a:t>Mayo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R" sz="1600" b="0" i="0" u="none" strike="noStrike">
                          <a:solidFill>
                            <a:srgbClr val="000000"/>
                          </a:solidFill>
                          <a:effectLst/>
                          <a:latin typeface="Calibri" panose="020F0502020204030204" pitchFamily="34" charset="0"/>
                        </a:rPr>
                        <a:t>693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R" sz="1600" b="0" i="0" u="none" strike="noStrike">
                          <a:solidFill>
                            <a:srgbClr val="000000"/>
                          </a:solidFill>
                          <a:effectLst/>
                          <a:latin typeface="Calibri" panose="020F0502020204030204" pitchFamily="34" charset="0"/>
                        </a:rPr>
                        <a:t>21500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R" sz="1600" b="0" i="0" u="none" strike="noStrike">
                          <a:solidFill>
                            <a:srgbClr val="000000"/>
                          </a:solidFill>
                          <a:effectLst/>
                          <a:latin typeface="Calibri" panose="020F0502020204030204" pitchFamily="34" charset="0"/>
                        </a:rPr>
                        <a:t>11945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759829396"/>
                  </a:ext>
                </a:extLst>
              </a:tr>
              <a:tr h="260086">
                <a:tc>
                  <a:txBody>
                    <a:bodyPr/>
                    <a:lstStyle/>
                    <a:p>
                      <a:pPr algn="l" fontAlgn="b"/>
                      <a:r>
                        <a:rPr lang="es-CR" sz="1600" b="1" i="1" u="none" strike="noStrike">
                          <a:solidFill>
                            <a:srgbClr val="000000"/>
                          </a:solidFill>
                          <a:effectLst/>
                          <a:latin typeface="Calibri" panose="020F0502020204030204" pitchFamily="34" charset="0"/>
                        </a:rPr>
                        <a:t>Junio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R" sz="1600" b="0" i="0" u="none" strike="noStrike">
                          <a:solidFill>
                            <a:srgbClr val="000000"/>
                          </a:solidFill>
                          <a:effectLst/>
                          <a:latin typeface="Calibri" panose="020F0502020204030204" pitchFamily="34" charset="0"/>
                        </a:rPr>
                        <a:t>694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R" sz="1600" b="0" i="0" u="none" strike="noStrike">
                          <a:solidFill>
                            <a:srgbClr val="000000"/>
                          </a:solidFill>
                          <a:effectLst/>
                          <a:latin typeface="Calibri" panose="020F0502020204030204" pitchFamily="34" charset="0"/>
                        </a:rPr>
                        <a:t>22200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R" sz="1600" b="0" i="0" u="none" strike="noStrike">
                          <a:solidFill>
                            <a:srgbClr val="000000"/>
                          </a:solidFill>
                          <a:effectLst/>
                          <a:latin typeface="Calibri" panose="020F0502020204030204" pitchFamily="34" charset="0"/>
                        </a:rPr>
                        <a:t>11872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544074128"/>
                  </a:ext>
                </a:extLst>
              </a:tr>
              <a:tr h="260086">
                <a:tc>
                  <a:txBody>
                    <a:bodyPr/>
                    <a:lstStyle/>
                    <a:p>
                      <a:pPr algn="l" fontAlgn="b"/>
                      <a:r>
                        <a:rPr lang="es-CR" sz="1600" b="1" i="1" u="none" strike="noStrike">
                          <a:solidFill>
                            <a:srgbClr val="000000"/>
                          </a:solidFill>
                          <a:effectLst/>
                          <a:latin typeface="Calibri" panose="020F0502020204030204" pitchFamily="34" charset="0"/>
                        </a:rPr>
                        <a:t>Julio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R" sz="1600" b="0" i="0" u="none" strike="noStrike">
                          <a:solidFill>
                            <a:srgbClr val="000000"/>
                          </a:solidFill>
                          <a:effectLst/>
                          <a:latin typeface="Calibri" panose="020F0502020204030204" pitchFamily="34" charset="0"/>
                        </a:rPr>
                        <a:t>695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R" sz="1600" b="0" i="0" u="none" strike="noStrike">
                          <a:solidFill>
                            <a:srgbClr val="000000"/>
                          </a:solidFill>
                          <a:effectLst/>
                          <a:latin typeface="Calibri" panose="020F0502020204030204" pitchFamily="34" charset="0"/>
                        </a:rPr>
                        <a:t>22700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R" sz="1600" b="0" i="0" u="none" strike="noStrike">
                          <a:solidFill>
                            <a:srgbClr val="000000"/>
                          </a:solidFill>
                          <a:effectLst/>
                          <a:latin typeface="Calibri" panose="020F0502020204030204" pitchFamily="34" charset="0"/>
                        </a:rPr>
                        <a:t>11834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216118414"/>
                  </a:ext>
                </a:extLst>
              </a:tr>
              <a:tr h="260086">
                <a:tc>
                  <a:txBody>
                    <a:bodyPr/>
                    <a:lstStyle/>
                    <a:p>
                      <a:pPr algn="l" fontAlgn="b"/>
                      <a:r>
                        <a:rPr lang="es-CR" sz="1600" b="1" i="1" u="none" strike="noStrike">
                          <a:solidFill>
                            <a:srgbClr val="000000"/>
                          </a:solidFill>
                          <a:effectLst/>
                          <a:latin typeface="Calibri" panose="020F0502020204030204" pitchFamily="34" charset="0"/>
                        </a:rPr>
                        <a:t>Agosto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R" sz="1600" b="0" i="0" u="none" strike="noStrike">
                          <a:solidFill>
                            <a:srgbClr val="000000"/>
                          </a:solidFill>
                          <a:effectLst/>
                          <a:latin typeface="Calibri" panose="020F0502020204030204" pitchFamily="34" charset="0"/>
                        </a:rPr>
                        <a:t>696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R" sz="1600" b="0" i="0" u="none" strike="noStrike">
                          <a:solidFill>
                            <a:srgbClr val="000000"/>
                          </a:solidFill>
                          <a:effectLst/>
                          <a:latin typeface="Calibri" panose="020F0502020204030204" pitchFamily="34" charset="0"/>
                        </a:rPr>
                        <a:t>23100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R" sz="1600" b="0" i="0" u="none" strike="noStrike">
                          <a:solidFill>
                            <a:srgbClr val="000000"/>
                          </a:solidFill>
                          <a:effectLst/>
                          <a:latin typeface="Calibri" panose="020F0502020204030204" pitchFamily="34" charset="0"/>
                        </a:rPr>
                        <a:t>12441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798243863"/>
                  </a:ext>
                </a:extLst>
              </a:tr>
              <a:tr h="260086">
                <a:tc>
                  <a:txBody>
                    <a:bodyPr/>
                    <a:lstStyle/>
                    <a:p>
                      <a:pPr algn="l" fontAlgn="b"/>
                      <a:r>
                        <a:rPr lang="es-CR" sz="1600" b="1" i="1" u="none" strike="noStrike">
                          <a:solidFill>
                            <a:srgbClr val="000000"/>
                          </a:solidFill>
                          <a:effectLst/>
                          <a:latin typeface="Calibri" panose="020F0502020204030204" pitchFamily="34" charset="0"/>
                        </a:rPr>
                        <a:t>Setiembre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R" sz="1600" b="0" i="0" u="none" strike="noStrike">
                          <a:solidFill>
                            <a:srgbClr val="000000"/>
                          </a:solidFill>
                          <a:effectLst/>
                          <a:latin typeface="Calibri" panose="020F0502020204030204" pitchFamily="34" charset="0"/>
                        </a:rPr>
                        <a:t>697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R" sz="1600" b="0" i="0" u="none" strike="noStrike">
                          <a:solidFill>
                            <a:srgbClr val="000000"/>
                          </a:solidFill>
                          <a:effectLst/>
                          <a:latin typeface="Calibri" panose="020F0502020204030204" pitchFamily="34" charset="0"/>
                        </a:rPr>
                        <a:t>21600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R" sz="1600" b="0" i="0" u="none" strike="noStrike">
                          <a:solidFill>
                            <a:srgbClr val="000000"/>
                          </a:solidFill>
                          <a:effectLst/>
                          <a:latin typeface="Calibri" panose="020F0502020204030204" pitchFamily="34" charset="0"/>
                        </a:rPr>
                        <a:t>12303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345296697"/>
                  </a:ext>
                </a:extLst>
              </a:tr>
              <a:tr h="260086">
                <a:tc>
                  <a:txBody>
                    <a:bodyPr/>
                    <a:lstStyle/>
                    <a:p>
                      <a:pPr algn="l" fontAlgn="b"/>
                      <a:r>
                        <a:rPr lang="es-CR" sz="1600" b="1" i="1" u="none" strike="noStrike">
                          <a:solidFill>
                            <a:srgbClr val="000000"/>
                          </a:solidFill>
                          <a:effectLst/>
                          <a:latin typeface="Calibri" panose="020F0502020204030204" pitchFamily="34" charset="0"/>
                        </a:rPr>
                        <a:t>Octubre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R" sz="1600" b="0" i="0" u="none" strike="noStrike">
                          <a:solidFill>
                            <a:srgbClr val="000000"/>
                          </a:solidFill>
                          <a:effectLst/>
                          <a:latin typeface="Calibri" panose="020F0502020204030204" pitchFamily="34" charset="0"/>
                        </a:rPr>
                        <a:t>698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R" sz="1600" b="0" i="0" u="none" strike="noStrike">
                          <a:solidFill>
                            <a:srgbClr val="000000"/>
                          </a:solidFill>
                          <a:effectLst/>
                          <a:latin typeface="Calibri" panose="020F0502020204030204" pitchFamily="34" charset="0"/>
                        </a:rPr>
                        <a:t>21900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R" sz="1600" b="0" i="0" u="none" strike="noStrike">
                          <a:solidFill>
                            <a:srgbClr val="000000"/>
                          </a:solidFill>
                          <a:effectLst/>
                          <a:latin typeface="Calibri" panose="020F0502020204030204" pitchFamily="34" charset="0"/>
                        </a:rPr>
                        <a:t>12990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21357119"/>
                  </a:ext>
                </a:extLst>
              </a:tr>
              <a:tr h="260086">
                <a:tc>
                  <a:txBody>
                    <a:bodyPr/>
                    <a:lstStyle/>
                    <a:p>
                      <a:pPr algn="l" fontAlgn="b"/>
                      <a:r>
                        <a:rPr lang="es-CR" sz="1600" b="1" i="1" u="none" strike="noStrike">
                          <a:solidFill>
                            <a:srgbClr val="000000"/>
                          </a:solidFill>
                          <a:effectLst/>
                          <a:latin typeface="Calibri" panose="020F0502020204030204" pitchFamily="34" charset="0"/>
                        </a:rPr>
                        <a:t>Noviembre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R" sz="1600" b="0" i="0" u="none" strike="noStrike">
                          <a:solidFill>
                            <a:srgbClr val="000000"/>
                          </a:solidFill>
                          <a:effectLst/>
                          <a:latin typeface="Calibri" panose="020F0502020204030204" pitchFamily="34" charset="0"/>
                        </a:rPr>
                        <a:t>699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R" sz="1600" b="0" i="0" u="none" strike="noStrike">
                          <a:solidFill>
                            <a:srgbClr val="000000"/>
                          </a:solidFill>
                          <a:effectLst/>
                          <a:latin typeface="Calibri" panose="020F0502020204030204" pitchFamily="34" charset="0"/>
                        </a:rPr>
                        <a:t>22400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R" sz="1600" b="0" i="0" u="none" strike="noStrike">
                          <a:solidFill>
                            <a:srgbClr val="000000"/>
                          </a:solidFill>
                          <a:effectLst/>
                          <a:latin typeface="Calibri" panose="020F0502020204030204" pitchFamily="34" charset="0"/>
                        </a:rPr>
                        <a:t>12889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508241999"/>
                  </a:ext>
                </a:extLst>
              </a:tr>
              <a:tr h="260086">
                <a:tc>
                  <a:txBody>
                    <a:bodyPr/>
                    <a:lstStyle/>
                    <a:p>
                      <a:pPr algn="l" fontAlgn="b"/>
                      <a:r>
                        <a:rPr lang="es-CR" sz="1600" b="1" i="1" u="none" strike="noStrike" dirty="0">
                          <a:solidFill>
                            <a:srgbClr val="000000"/>
                          </a:solidFill>
                          <a:effectLst/>
                          <a:latin typeface="Calibri" panose="020F0502020204030204" pitchFamily="34" charset="0"/>
                        </a:rPr>
                        <a:t>Diciembre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R" sz="1600" b="0" i="0" u="none" strike="noStrike">
                          <a:solidFill>
                            <a:srgbClr val="000000"/>
                          </a:solidFill>
                          <a:effectLst/>
                          <a:latin typeface="Calibri" panose="020F0502020204030204" pitchFamily="34" charset="0"/>
                        </a:rPr>
                        <a:t>700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R" sz="1600" b="0" i="0" u="none" strike="noStrike" dirty="0">
                          <a:solidFill>
                            <a:srgbClr val="000000"/>
                          </a:solidFill>
                          <a:effectLst/>
                          <a:latin typeface="Calibri" panose="020F0502020204030204" pitchFamily="34" charset="0"/>
                        </a:rPr>
                        <a:t>20000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R" sz="1600" b="0" i="0" u="none" strike="noStrike" dirty="0">
                          <a:solidFill>
                            <a:srgbClr val="000000"/>
                          </a:solidFill>
                          <a:effectLst/>
                          <a:latin typeface="Calibri" panose="020F0502020204030204" pitchFamily="34" charset="0"/>
                        </a:rPr>
                        <a:t>14102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225963368"/>
                  </a:ext>
                </a:extLst>
              </a:tr>
            </a:tbl>
          </a:graphicData>
        </a:graphic>
      </p:graphicFrame>
      <p:pic>
        <p:nvPicPr>
          <p:cNvPr id="5" name="Imagen 4">
            <a:extLst>
              <a:ext uri="{FF2B5EF4-FFF2-40B4-BE49-F238E27FC236}">
                <a16:creationId xmlns:a16="http://schemas.microsoft.com/office/drawing/2014/main" id="{D475EF90-B0F6-4EE8-865A-6B769532415B}"/>
              </a:ext>
            </a:extLst>
          </p:cNvPr>
          <p:cNvPicPr>
            <a:picLocks noChangeAspect="1"/>
          </p:cNvPicPr>
          <p:nvPr/>
        </p:nvPicPr>
        <p:blipFill>
          <a:blip r:embed="rId2"/>
          <a:stretch>
            <a:fillRect/>
          </a:stretch>
        </p:blipFill>
        <p:spPr>
          <a:xfrm>
            <a:off x="765605" y="4229100"/>
            <a:ext cx="4210050" cy="2628900"/>
          </a:xfrm>
          <a:prstGeom prst="rect">
            <a:avLst/>
          </a:prstGeom>
        </p:spPr>
      </p:pic>
      <p:sp>
        <p:nvSpPr>
          <p:cNvPr id="7" name="Rectángulo 6">
            <a:extLst>
              <a:ext uri="{FF2B5EF4-FFF2-40B4-BE49-F238E27FC236}">
                <a16:creationId xmlns:a16="http://schemas.microsoft.com/office/drawing/2014/main" id="{32F103C1-E547-4105-B935-3BF9928DF87D}"/>
              </a:ext>
            </a:extLst>
          </p:cNvPr>
          <p:cNvSpPr/>
          <p:nvPr/>
        </p:nvSpPr>
        <p:spPr>
          <a:xfrm>
            <a:off x="7148384" y="773292"/>
            <a:ext cx="4406395" cy="1015663"/>
          </a:xfrm>
          <a:prstGeom prst="rect">
            <a:avLst/>
          </a:prstGeom>
        </p:spPr>
        <p:txBody>
          <a:bodyPr wrap="square">
            <a:spAutoFit/>
          </a:bodyPr>
          <a:lstStyle/>
          <a:p>
            <a:pPr marL="742950" lvl="1" indent="-285750" algn="ctr">
              <a:buFont typeface="Arial" panose="020B0604020202020204" pitchFamily="34" charset="0"/>
              <a:buChar char="•"/>
            </a:pPr>
            <a:endParaRPr lang="es-CR" sz="2000" dirty="0"/>
          </a:p>
          <a:p>
            <a:pPr marL="285750" indent="-285750" algn="ctr">
              <a:buFont typeface="Arial" panose="020B0604020202020204" pitchFamily="34" charset="0"/>
              <a:buChar char="•"/>
            </a:pPr>
            <a:r>
              <a:rPr lang="es-CR" sz="2000" b="1" dirty="0"/>
              <a:t>Totales mensuales de </a:t>
            </a:r>
            <a:r>
              <a:rPr lang="es-CR" sz="2000" b="1" dirty="0" err="1"/>
              <a:t>micromedición</a:t>
            </a:r>
            <a:r>
              <a:rPr lang="es-CR" sz="2000" b="1" dirty="0"/>
              <a:t> y </a:t>
            </a:r>
            <a:r>
              <a:rPr lang="es-CR" sz="2000" b="1" dirty="0" err="1"/>
              <a:t>macromedición</a:t>
            </a:r>
            <a:r>
              <a:rPr lang="es-CR" sz="2000" b="1" dirty="0"/>
              <a:t> 2018</a:t>
            </a:r>
            <a:endParaRPr lang="es-CR" sz="2000" dirty="0"/>
          </a:p>
        </p:txBody>
      </p:sp>
    </p:spTree>
    <p:extLst>
      <p:ext uri="{BB962C8B-B14F-4D97-AF65-F5344CB8AC3E}">
        <p14:creationId xmlns:p14="http://schemas.microsoft.com/office/powerpoint/2010/main" val="20533800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C4330FBA-FEA8-B941-8864-B3DEDDE80404}"/>
              </a:ext>
            </a:extLst>
          </p:cNvPr>
          <p:cNvPicPr>
            <a:picLocks noGrp="1" noChangeAspect="1"/>
          </p:cNvPicPr>
          <p:nvPr>
            <p:ph type="pic" sz="quarter" idx="10"/>
          </p:nvPr>
        </p:nvPicPr>
        <p:blipFill>
          <a:blip r:embed="rId2"/>
          <a:stretch>
            <a:fillRect/>
          </a:stretch>
        </p:blipFill>
        <p:spPr>
          <a:xfrm>
            <a:off x="755728" y="0"/>
            <a:ext cx="9144000" cy="6858000"/>
          </a:xfrm>
        </p:spPr>
      </p:pic>
      <p:sp>
        <p:nvSpPr>
          <p:cNvPr id="38" name="TextBox 37" descr="Accent to title block">
            <a:extLst>
              <a:ext uri="{FF2B5EF4-FFF2-40B4-BE49-F238E27FC236}">
                <a16:creationId xmlns:a16="http://schemas.microsoft.com/office/drawing/2014/main" id="{B231FB9C-F234-41D0-A4CE-8C29A5F2F553}"/>
              </a:ext>
              <a:ext uri="{C183D7F6-B498-43B3-948B-1728B52AA6E4}">
                <adec:decorative xmlns:adec="http://schemas.microsoft.com/office/drawing/2017/decorative" val="1"/>
              </a:ext>
            </a:extLst>
          </p:cNvPr>
          <p:cNvSpPr txBox="1">
            <a:spLocks/>
          </p:cNvSpPr>
          <p:nvPr/>
        </p:nvSpPr>
        <p:spPr>
          <a:xfrm>
            <a:off x="11354303" y="3842399"/>
            <a:ext cx="846997" cy="2200275"/>
          </a:xfrm>
          <a:custGeom>
            <a:avLst/>
            <a:gdLst>
              <a:gd name="connsiteX0" fmla="*/ 99480 w 846997"/>
              <a:gd name="connsiteY0" fmla="*/ 0 h 2200275"/>
              <a:gd name="connsiteX1" fmla="*/ 846997 w 846997"/>
              <a:gd name="connsiteY1" fmla="*/ 0 h 2200275"/>
              <a:gd name="connsiteX2" fmla="*/ 846997 w 846997"/>
              <a:gd name="connsiteY2" fmla="*/ 2200275 h 2200275"/>
              <a:gd name="connsiteX3" fmla="*/ 99480 w 846997"/>
              <a:gd name="connsiteY3" fmla="*/ 2200275 h 2200275"/>
              <a:gd name="connsiteX4" fmla="*/ 0 w 846997"/>
              <a:gd name="connsiteY4" fmla="*/ 2099942 h 2200275"/>
              <a:gd name="connsiteX5" fmla="*/ 0 w 846997"/>
              <a:gd name="connsiteY5" fmla="*/ 100333 h 2200275"/>
              <a:gd name="connsiteX6" fmla="*/ 99480 w 846997"/>
              <a:gd name="connsiteY6" fmla="*/ 0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997" h="2200275">
                <a:moveTo>
                  <a:pt x="99480" y="0"/>
                </a:moveTo>
                <a:lnTo>
                  <a:pt x="846997" y="0"/>
                </a:lnTo>
                <a:lnTo>
                  <a:pt x="846997" y="2200275"/>
                </a:lnTo>
                <a:lnTo>
                  <a:pt x="99480" y="2200275"/>
                </a:lnTo>
                <a:cubicBezTo>
                  <a:pt x="44539" y="2200275"/>
                  <a:pt x="0" y="2155354"/>
                  <a:pt x="0" y="2099942"/>
                </a:cubicBezTo>
                <a:lnTo>
                  <a:pt x="0" y="100333"/>
                </a:lnTo>
                <a:cubicBezTo>
                  <a:pt x="0" y="44921"/>
                  <a:pt x="44539" y="0"/>
                  <a:pt x="99480" y="0"/>
                </a:cubicBez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ZA" dirty="0"/>
          </a:p>
        </p:txBody>
      </p:sp>
      <p:sp>
        <p:nvSpPr>
          <p:cNvPr id="35" name="Isosceles Triangle 34" descr="Shadow to title block">
            <a:extLst>
              <a:ext uri="{FF2B5EF4-FFF2-40B4-BE49-F238E27FC236}">
                <a16:creationId xmlns:a16="http://schemas.microsoft.com/office/drawing/2014/main" id="{FE193317-B8BD-46CA-B0A6-8A7511B086D9}"/>
              </a:ext>
              <a:ext uri="{C183D7F6-B498-43B3-948B-1728B52AA6E4}">
                <adec:decorative xmlns:adec="http://schemas.microsoft.com/office/drawing/2017/decorative" val="1"/>
              </a:ext>
            </a:extLst>
          </p:cNvPr>
          <p:cNvSpPr/>
          <p:nvPr/>
        </p:nvSpPr>
        <p:spPr>
          <a:xfrm rot="10800000">
            <a:off x="11359065" y="5556894"/>
            <a:ext cx="476249" cy="424971"/>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2" name="Freeform 5" descr="Solid accent block">
            <a:extLst>
              <a:ext uri="{FF2B5EF4-FFF2-40B4-BE49-F238E27FC236}">
                <a16:creationId xmlns:a16="http://schemas.microsoft.com/office/drawing/2014/main" id="{85E0D4E1-E389-4671-B0E7-165A10A05425}"/>
              </a:ext>
              <a:ext uri="{C183D7F6-B498-43B3-948B-1728B52AA6E4}">
                <adec:decorative xmlns:adec="http://schemas.microsoft.com/office/drawing/2017/decorative" val="1"/>
              </a:ext>
            </a:extLst>
          </p:cNvPr>
          <p:cNvSpPr>
            <a:spLocks noChangeAspect="1"/>
          </p:cNvSpPr>
          <p:nvPr/>
        </p:nvSpPr>
        <p:spPr bwMode="auto">
          <a:xfrm>
            <a:off x="3741042" y="5066556"/>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95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33" name="Freeform 5" descr="Hollow accent block">
            <a:extLst>
              <a:ext uri="{FF2B5EF4-FFF2-40B4-BE49-F238E27FC236}">
                <a16:creationId xmlns:a16="http://schemas.microsoft.com/office/drawing/2014/main" id="{8186FEAF-6E1E-4258-94C3-5C589D4B5ADE}"/>
              </a:ext>
              <a:ext uri="{C183D7F6-B498-43B3-948B-1728B52AA6E4}">
                <adec:decorative xmlns:adec="http://schemas.microsoft.com/office/drawing/2017/decorative" val="1"/>
              </a:ext>
            </a:extLst>
          </p:cNvPr>
          <p:cNvSpPr>
            <a:spLocks noChangeAspect="1"/>
          </p:cNvSpPr>
          <p:nvPr/>
        </p:nvSpPr>
        <p:spPr bwMode="auto">
          <a:xfrm>
            <a:off x="3489077" y="2464460"/>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lumMod val="9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pic>
        <p:nvPicPr>
          <p:cNvPr id="8" name="Graphic 7" descr="User" title="Icon - Presenter Name">
            <a:extLst>
              <a:ext uri="{FF2B5EF4-FFF2-40B4-BE49-F238E27FC236}">
                <a16:creationId xmlns:a16="http://schemas.microsoft.com/office/drawing/2014/main" id="{111541C4-DB03-4E53-994D-499C7D73C4D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78512" y="3859066"/>
            <a:ext cx="218900" cy="218900"/>
          </a:xfrm>
          <a:prstGeom prst="rect">
            <a:avLst/>
          </a:prstGeom>
        </p:spPr>
      </p:pic>
      <p:sp>
        <p:nvSpPr>
          <p:cNvPr id="3" name="Text Placeholder 2">
            <a:extLst>
              <a:ext uri="{FF2B5EF4-FFF2-40B4-BE49-F238E27FC236}">
                <a16:creationId xmlns:a16="http://schemas.microsoft.com/office/drawing/2014/main" id="{FEE3B6EE-92EF-49B2-BF98-5A6BBAD26BB7}"/>
              </a:ext>
            </a:extLst>
          </p:cNvPr>
          <p:cNvSpPr>
            <a:spLocks noGrp="1"/>
          </p:cNvSpPr>
          <p:nvPr>
            <p:ph type="body" sz="quarter" idx="15"/>
          </p:nvPr>
        </p:nvSpPr>
        <p:spPr/>
        <p:txBody>
          <a:bodyPr>
            <a:normAutofit fontScale="55000" lnSpcReduction="20000"/>
          </a:bodyPr>
          <a:lstStyle/>
          <a:p>
            <a:endParaRPr lang="en-US"/>
          </a:p>
        </p:txBody>
      </p:sp>
      <p:sp>
        <p:nvSpPr>
          <p:cNvPr id="19" name="Title 18">
            <a:extLst>
              <a:ext uri="{FF2B5EF4-FFF2-40B4-BE49-F238E27FC236}">
                <a16:creationId xmlns:a16="http://schemas.microsoft.com/office/drawing/2014/main" id="{0F0E5F97-383D-427E-96C8-44E4360926B3}"/>
              </a:ext>
            </a:extLst>
          </p:cNvPr>
          <p:cNvSpPr>
            <a:spLocks noGrp="1"/>
          </p:cNvSpPr>
          <p:nvPr>
            <p:ph type="ctrTitle"/>
          </p:nvPr>
        </p:nvSpPr>
        <p:spPr/>
        <p:txBody>
          <a:bodyPr/>
          <a:lstStyle/>
          <a:p>
            <a:r>
              <a:rPr lang="es-CR" dirty="0"/>
              <a:t>Gracias</a:t>
            </a:r>
            <a:endParaRPr lang="en-US" dirty="0"/>
          </a:p>
        </p:txBody>
      </p:sp>
      <p:sp>
        <p:nvSpPr>
          <p:cNvPr id="21" name="TextBox 20">
            <a:extLst>
              <a:ext uri="{FF2B5EF4-FFF2-40B4-BE49-F238E27FC236}">
                <a16:creationId xmlns:a16="http://schemas.microsoft.com/office/drawing/2014/main" id="{F09C4B08-F25A-4E35-A79E-0792F287F75D}"/>
              </a:ext>
            </a:extLst>
          </p:cNvPr>
          <p:cNvSpPr txBox="1"/>
          <p:nvPr/>
        </p:nvSpPr>
        <p:spPr>
          <a:xfrm flipH="1">
            <a:off x="7577544" y="3989338"/>
            <a:ext cx="4019645" cy="1077218"/>
          </a:xfrm>
          <a:prstGeom prst="rect">
            <a:avLst/>
          </a:prstGeom>
          <a:noFill/>
        </p:spPr>
        <p:txBody>
          <a:bodyPr wrap="square" rtlCol="0">
            <a:spAutoFit/>
          </a:bodyPr>
          <a:lstStyle/>
          <a:p>
            <a:r>
              <a:rPr lang="es-CR" sz="2000" b="1" dirty="0">
                <a:solidFill>
                  <a:schemeClr val="bg1"/>
                </a:solidFill>
              </a:rPr>
              <a:t>Para mayor información visite:</a:t>
            </a:r>
          </a:p>
          <a:p>
            <a:endParaRPr lang="es-CR" sz="2000" b="1" dirty="0">
              <a:solidFill>
                <a:schemeClr val="accent6">
                  <a:lumMod val="40000"/>
                  <a:lumOff val="60000"/>
                </a:schemeClr>
              </a:solidFill>
            </a:endParaRPr>
          </a:p>
          <a:p>
            <a:r>
              <a:rPr lang="es-CR" sz="2400" b="1" dirty="0">
                <a:solidFill>
                  <a:schemeClr val="accent6">
                    <a:lumMod val="40000"/>
                    <a:lumOff val="60000"/>
                  </a:schemeClr>
                </a:solidFill>
                <a:hlinkClick r:id="rId5">
                  <a:extLst>
                    <a:ext uri="{A12FA001-AC4F-418D-AE19-62706E023703}">
                      <ahyp:hlinkClr xmlns:ahyp="http://schemas.microsoft.com/office/drawing/2018/hyperlinkcolor" val="tx"/>
                    </a:ext>
                  </a:extLst>
                </a:hlinkClick>
              </a:rPr>
              <a:t>www.capacitacionasadas.com</a:t>
            </a:r>
            <a:endParaRPr lang="es-CR" sz="2400" b="1" dirty="0">
              <a:solidFill>
                <a:schemeClr val="accent6">
                  <a:lumMod val="40000"/>
                  <a:lumOff val="60000"/>
                </a:schemeClr>
              </a:solidFill>
            </a:endParaRPr>
          </a:p>
        </p:txBody>
      </p:sp>
    </p:spTree>
    <p:extLst>
      <p:ext uri="{BB962C8B-B14F-4D97-AF65-F5344CB8AC3E}">
        <p14:creationId xmlns:p14="http://schemas.microsoft.com/office/powerpoint/2010/main" val="4153678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717685B-E6E7-4DDB-AEBE-1D989DFA880D}"/>
              </a:ext>
            </a:extLst>
          </p:cNvPr>
          <p:cNvSpPr txBox="1">
            <a:spLocks/>
          </p:cNvSpPr>
          <p:nvPr/>
        </p:nvSpPr>
        <p:spPr>
          <a:xfrm>
            <a:off x="1283622" y="1445252"/>
            <a:ext cx="3624986" cy="105108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R" b="1" dirty="0">
                <a:solidFill>
                  <a:schemeClr val="accent1"/>
                </a:solidFill>
                <a:latin typeface="Arial Rounded MT Bold" panose="020F0704030504030204" pitchFamily="34" charset="0"/>
              </a:rPr>
              <a:t>¿Cómo calculamos la producción?</a:t>
            </a:r>
            <a:endParaRPr lang="en-US" b="1" dirty="0">
              <a:solidFill>
                <a:schemeClr val="accent1"/>
              </a:solidFill>
              <a:latin typeface="Arial Rounded MT Bold" panose="020F0704030504030204" pitchFamily="34" charset="0"/>
            </a:endParaRPr>
          </a:p>
        </p:txBody>
      </p:sp>
      <p:sp>
        <p:nvSpPr>
          <p:cNvPr id="18" name="Title 1">
            <a:extLst>
              <a:ext uri="{FF2B5EF4-FFF2-40B4-BE49-F238E27FC236}">
                <a16:creationId xmlns:a16="http://schemas.microsoft.com/office/drawing/2014/main" id="{CB239171-6E67-409A-AE52-A1DC6D745DB7}"/>
              </a:ext>
            </a:extLst>
          </p:cNvPr>
          <p:cNvSpPr txBox="1">
            <a:spLocks/>
          </p:cNvSpPr>
          <p:nvPr/>
        </p:nvSpPr>
        <p:spPr>
          <a:xfrm>
            <a:off x="7417724" y="1482958"/>
            <a:ext cx="3613850" cy="1013376"/>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R" b="1" dirty="0">
                <a:solidFill>
                  <a:schemeClr val="accent6"/>
                </a:solidFill>
                <a:latin typeface="Arial Rounded MT Bold" panose="020F0704030504030204" pitchFamily="34" charset="0"/>
              </a:rPr>
              <a:t>¿Cómo calculamos la demanda?</a:t>
            </a:r>
            <a:endParaRPr lang="en-US" b="1" dirty="0">
              <a:solidFill>
                <a:schemeClr val="accent6"/>
              </a:solidFill>
              <a:latin typeface="Arial Rounded MT Bold" panose="020F0704030504030204" pitchFamily="34" charset="0"/>
            </a:endParaRPr>
          </a:p>
        </p:txBody>
      </p:sp>
      <p:cxnSp>
        <p:nvCxnSpPr>
          <p:cNvPr id="19" name="Straight Connector 18">
            <a:extLst>
              <a:ext uri="{FF2B5EF4-FFF2-40B4-BE49-F238E27FC236}">
                <a16:creationId xmlns:a16="http://schemas.microsoft.com/office/drawing/2014/main" id="{A126F5DE-0467-4A4E-8B57-25274B37A061}"/>
              </a:ext>
            </a:extLst>
          </p:cNvPr>
          <p:cNvCxnSpPr>
            <a:cxnSpLocks/>
          </p:cNvCxnSpPr>
          <p:nvPr/>
        </p:nvCxnSpPr>
        <p:spPr>
          <a:xfrm>
            <a:off x="6013908" y="1362560"/>
            <a:ext cx="393" cy="5142394"/>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3" name="Imagen 2">
            <a:extLst>
              <a:ext uri="{FF2B5EF4-FFF2-40B4-BE49-F238E27FC236}">
                <a16:creationId xmlns:a16="http://schemas.microsoft.com/office/drawing/2014/main" id="{A234A561-D335-49E8-997E-234EF662800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028907" y="4633776"/>
            <a:ext cx="1638651" cy="1739802"/>
          </a:xfrm>
          <a:prstGeom prst="rect">
            <a:avLst/>
          </a:prstGeom>
        </p:spPr>
      </p:pic>
      <p:pic>
        <p:nvPicPr>
          <p:cNvPr id="9" name="Imagen 8">
            <a:extLst>
              <a:ext uri="{FF2B5EF4-FFF2-40B4-BE49-F238E27FC236}">
                <a16:creationId xmlns:a16="http://schemas.microsoft.com/office/drawing/2014/main" id="{EFF16E34-36DB-483B-8779-521C709EBB26}"/>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2477647" y="5503677"/>
            <a:ext cx="766575" cy="941063"/>
          </a:xfrm>
          <a:prstGeom prst="rect">
            <a:avLst/>
          </a:prstGeom>
        </p:spPr>
      </p:pic>
      <p:pic>
        <p:nvPicPr>
          <p:cNvPr id="11" name="Imagen 10">
            <a:extLst>
              <a:ext uri="{FF2B5EF4-FFF2-40B4-BE49-F238E27FC236}">
                <a16:creationId xmlns:a16="http://schemas.microsoft.com/office/drawing/2014/main" id="{AED1FFF3-57D9-4041-B135-D0BB6A3A7BF1}"/>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3406204" y="3290277"/>
            <a:ext cx="1289704" cy="1289704"/>
          </a:xfrm>
          <a:prstGeom prst="rect">
            <a:avLst/>
          </a:prstGeom>
        </p:spPr>
      </p:pic>
      <p:pic>
        <p:nvPicPr>
          <p:cNvPr id="30" name="Imagen 29">
            <a:extLst>
              <a:ext uri="{FF2B5EF4-FFF2-40B4-BE49-F238E27FC236}">
                <a16:creationId xmlns:a16="http://schemas.microsoft.com/office/drawing/2014/main" id="{B284C67B-E9F3-4900-BB55-82B2D4AE793D}"/>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4954918" y="2907186"/>
            <a:ext cx="442701" cy="622548"/>
          </a:xfrm>
          <a:prstGeom prst="rect">
            <a:avLst/>
          </a:prstGeom>
        </p:spPr>
      </p:pic>
      <p:pic>
        <p:nvPicPr>
          <p:cNvPr id="31" name="Imagen 30">
            <a:extLst>
              <a:ext uri="{FF2B5EF4-FFF2-40B4-BE49-F238E27FC236}">
                <a16:creationId xmlns:a16="http://schemas.microsoft.com/office/drawing/2014/main" id="{E96AAF2E-04B9-4587-B8B7-96FD0758BD95}"/>
              </a:ext>
            </a:extLst>
          </p:cNvPr>
          <p:cNvPicPr>
            <a:picLocks noChangeAspect="1"/>
          </p:cNvPicPr>
          <p:nvPr/>
        </p:nvPicPr>
        <p:blipFill>
          <a:blip r:embed="rId10"/>
          <a:stretch>
            <a:fillRect/>
          </a:stretch>
        </p:blipFill>
        <p:spPr>
          <a:xfrm>
            <a:off x="10476966" y="5210175"/>
            <a:ext cx="1628775" cy="1647825"/>
          </a:xfrm>
          <a:prstGeom prst="rect">
            <a:avLst/>
          </a:prstGeom>
        </p:spPr>
      </p:pic>
      <p:sp>
        <p:nvSpPr>
          <p:cNvPr id="32" name="CuadroTexto 31">
            <a:extLst>
              <a:ext uri="{FF2B5EF4-FFF2-40B4-BE49-F238E27FC236}">
                <a16:creationId xmlns:a16="http://schemas.microsoft.com/office/drawing/2014/main" id="{66167A82-7105-458E-94DA-CF13D737D98A}"/>
              </a:ext>
            </a:extLst>
          </p:cNvPr>
          <p:cNvSpPr txBox="1"/>
          <p:nvPr/>
        </p:nvSpPr>
        <p:spPr>
          <a:xfrm>
            <a:off x="668099" y="2782922"/>
            <a:ext cx="2738105" cy="1938992"/>
          </a:xfrm>
          <a:prstGeom prst="rect">
            <a:avLst/>
          </a:prstGeom>
          <a:noFill/>
        </p:spPr>
        <p:txBody>
          <a:bodyPr wrap="square" rtlCol="0">
            <a:spAutoFit/>
          </a:bodyPr>
          <a:lstStyle/>
          <a:p>
            <a:pPr marL="342900" indent="-342900">
              <a:buClr>
                <a:schemeClr val="accent6"/>
              </a:buClr>
              <a:buFont typeface="Wingdings" panose="05000000000000000000" pitchFamily="2" charset="2"/>
              <a:buChar char="ü"/>
            </a:pPr>
            <a:r>
              <a:rPr lang="es-CR" sz="2400" dirty="0">
                <a:latin typeface="+mj-lt"/>
              </a:rPr>
              <a:t>Aforos de nacientes</a:t>
            </a:r>
          </a:p>
          <a:p>
            <a:pPr marL="342900" indent="-342900">
              <a:buClr>
                <a:schemeClr val="accent6"/>
              </a:buClr>
              <a:buFont typeface="Wingdings" panose="05000000000000000000" pitchFamily="2" charset="2"/>
              <a:buChar char="ü"/>
            </a:pPr>
            <a:endParaRPr lang="es-CR" sz="2400" dirty="0">
              <a:latin typeface="+mj-lt"/>
            </a:endParaRPr>
          </a:p>
          <a:p>
            <a:pPr marL="342900" indent="-342900">
              <a:buClr>
                <a:schemeClr val="accent6"/>
              </a:buClr>
              <a:buFont typeface="Wingdings" panose="05000000000000000000" pitchFamily="2" charset="2"/>
              <a:buChar char="ü"/>
            </a:pPr>
            <a:r>
              <a:rPr lang="es-CR" sz="2400" dirty="0">
                <a:latin typeface="+mj-lt"/>
              </a:rPr>
              <a:t>Pruebas de bombeo en pozos</a:t>
            </a:r>
          </a:p>
        </p:txBody>
      </p:sp>
      <p:sp>
        <p:nvSpPr>
          <p:cNvPr id="33" name="CuadroTexto 32">
            <a:extLst>
              <a:ext uri="{FF2B5EF4-FFF2-40B4-BE49-F238E27FC236}">
                <a16:creationId xmlns:a16="http://schemas.microsoft.com/office/drawing/2014/main" id="{34E98FD2-861B-43F0-B023-FAD6E3099709}"/>
              </a:ext>
            </a:extLst>
          </p:cNvPr>
          <p:cNvSpPr txBox="1"/>
          <p:nvPr/>
        </p:nvSpPr>
        <p:spPr>
          <a:xfrm>
            <a:off x="6432547" y="2496334"/>
            <a:ext cx="4972872" cy="3816429"/>
          </a:xfrm>
          <a:prstGeom prst="rect">
            <a:avLst/>
          </a:prstGeom>
          <a:noFill/>
        </p:spPr>
        <p:txBody>
          <a:bodyPr wrap="square" rtlCol="0">
            <a:spAutoFit/>
          </a:bodyPr>
          <a:lstStyle/>
          <a:p>
            <a:pPr>
              <a:buClr>
                <a:schemeClr val="accent6"/>
              </a:buClr>
            </a:pPr>
            <a:r>
              <a:rPr lang="es-CR" sz="2400" dirty="0">
                <a:latin typeface="+mj-lt"/>
              </a:rPr>
              <a:t>Necesitamos saber: </a:t>
            </a:r>
          </a:p>
          <a:p>
            <a:pPr>
              <a:buClr>
                <a:schemeClr val="accent6"/>
              </a:buClr>
            </a:pPr>
            <a:endParaRPr lang="es-CR" sz="2200" dirty="0">
              <a:latin typeface="+mj-lt"/>
            </a:endParaRPr>
          </a:p>
          <a:p>
            <a:pPr marL="914400" lvl="1" indent="-457200">
              <a:buClr>
                <a:schemeClr val="accent6"/>
              </a:buClr>
              <a:buFont typeface="Wingdings" panose="05000000000000000000" pitchFamily="2" charset="2"/>
              <a:buChar char="ü"/>
            </a:pPr>
            <a:r>
              <a:rPr lang="es-ES" sz="2200" dirty="0">
                <a:latin typeface="+mj-lt"/>
              </a:rPr>
              <a:t>Dotación: ¿cuánta agua consume cada persona de la comunidad?</a:t>
            </a:r>
          </a:p>
          <a:p>
            <a:pPr marL="1371600" lvl="2" indent="-457200">
              <a:buClr>
                <a:schemeClr val="accent6"/>
              </a:buClr>
              <a:buFont typeface="Wingdings" panose="05000000000000000000" pitchFamily="2" charset="2"/>
              <a:buChar char="§"/>
            </a:pPr>
            <a:r>
              <a:rPr lang="es-CR" sz="2200" dirty="0">
                <a:latin typeface="+mj-lt"/>
              </a:rPr>
              <a:t>Norma Técnica del AyA (2017)</a:t>
            </a:r>
          </a:p>
          <a:p>
            <a:pPr marL="1371600" lvl="2" indent="-457200">
              <a:buClr>
                <a:schemeClr val="accent6"/>
              </a:buClr>
              <a:buFont typeface="Wingdings" panose="05000000000000000000" pitchFamily="2" charset="2"/>
              <a:buChar char="§"/>
            </a:pPr>
            <a:r>
              <a:rPr lang="es-ES" sz="2200" dirty="0">
                <a:latin typeface="+mj-lt"/>
              </a:rPr>
              <a:t>R</a:t>
            </a:r>
            <a:r>
              <a:rPr lang="es-CR" sz="2200" dirty="0" err="1">
                <a:latin typeface="+mj-lt"/>
              </a:rPr>
              <a:t>egistro</a:t>
            </a:r>
            <a:r>
              <a:rPr lang="es-CR" sz="2200" dirty="0">
                <a:latin typeface="+mj-lt"/>
              </a:rPr>
              <a:t> </a:t>
            </a:r>
            <a:r>
              <a:rPr lang="es-CR" sz="2200" dirty="0" err="1">
                <a:latin typeface="+mj-lt"/>
              </a:rPr>
              <a:t>micromedición</a:t>
            </a:r>
            <a:endParaRPr lang="es-CR" sz="2200" dirty="0">
              <a:latin typeface="+mj-lt"/>
            </a:endParaRPr>
          </a:p>
          <a:p>
            <a:pPr marL="914400" lvl="1" indent="-457200">
              <a:buClr>
                <a:schemeClr val="accent6"/>
              </a:buClr>
              <a:buFont typeface="Wingdings" panose="05000000000000000000" pitchFamily="2" charset="2"/>
              <a:buChar char="ü"/>
            </a:pPr>
            <a:r>
              <a:rPr lang="es-CR" sz="2200" dirty="0">
                <a:latin typeface="+mj-lt"/>
              </a:rPr>
              <a:t>Población: ¿cuántos servicios hay?</a:t>
            </a:r>
          </a:p>
          <a:p>
            <a:pPr marL="914400" lvl="1" indent="-457200">
              <a:buClr>
                <a:schemeClr val="accent6"/>
              </a:buClr>
              <a:buFont typeface="Wingdings" panose="05000000000000000000" pitchFamily="2" charset="2"/>
              <a:buChar char="ü"/>
            </a:pPr>
            <a:r>
              <a:rPr lang="es-CR" sz="2200" dirty="0">
                <a:latin typeface="+mj-lt"/>
              </a:rPr>
              <a:t>Registros de </a:t>
            </a:r>
            <a:r>
              <a:rPr lang="es-CR" sz="2200" dirty="0" err="1">
                <a:latin typeface="+mj-lt"/>
              </a:rPr>
              <a:t>macromedición</a:t>
            </a:r>
            <a:r>
              <a:rPr lang="es-CR" sz="2200" dirty="0">
                <a:latin typeface="+mj-lt"/>
              </a:rPr>
              <a:t> (si existe)</a:t>
            </a:r>
          </a:p>
          <a:p>
            <a:pPr marL="914400" lvl="1" indent="-457200">
              <a:buClr>
                <a:schemeClr val="accent6"/>
              </a:buClr>
              <a:buFont typeface="Wingdings" panose="05000000000000000000" pitchFamily="2" charset="2"/>
              <a:buChar char="ü"/>
            </a:pPr>
            <a:r>
              <a:rPr lang="es-ES" sz="2200" dirty="0">
                <a:latin typeface="+mj-lt"/>
              </a:rPr>
              <a:t>¿Quiénes son los usuarios EMPREGO?</a:t>
            </a:r>
            <a:endParaRPr lang="es-CR" sz="2200" dirty="0">
              <a:latin typeface="+mj-lt"/>
            </a:endParaRPr>
          </a:p>
        </p:txBody>
      </p:sp>
      <p:sp>
        <p:nvSpPr>
          <p:cNvPr id="16" name="Title 1">
            <a:extLst>
              <a:ext uri="{FF2B5EF4-FFF2-40B4-BE49-F238E27FC236}">
                <a16:creationId xmlns:a16="http://schemas.microsoft.com/office/drawing/2014/main" id="{5B852E4E-B248-4144-8CF2-CBECCC905ACA}"/>
              </a:ext>
            </a:extLst>
          </p:cNvPr>
          <p:cNvSpPr>
            <a:spLocks noGrp="1"/>
          </p:cNvSpPr>
          <p:nvPr>
            <p:ph type="title"/>
          </p:nvPr>
        </p:nvSpPr>
        <p:spPr>
          <a:xfrm>
            <a:off x="939937" y="279451"/>
            <a:ext cx="10351416" cy="879213"/>
          </a:xfrm>
        </p:spPr>
        <p:txBody>
          <a:bodyPr/>
          <a:lstStyle/>
          <a:p>
            <a:pPr algn="ctr"/>
            <a:r>
              <a:rPr lang="es-CR" b="1" dirty="0">
                <a:solidFill>
                  <a:schemeClr val="tx2"/>
                </a:solidFill>
                <a:latin typeface="Arial Rounded MT Bold" panose="020F0704030504030204" pitchFamily="34" charset="0"/>
              </a:rPr>
              <a:t>Balance Hídrico</a:t>
            </a:r>
            <a:endParaRPr lang="en-US" b="1" dirty="0">
              <a:solidFill>
                <a:schemeClr val="tx2"/>
              </a:solidFill>
              <a:latin typeface="Arial Rounded MT Bold" panose="020F0704030504030204" pitchFamily="34" charset="0"/>
            </a:endParaRPr>
          </a:p>
        </p:txBody>
      </p:sp>
    </p:spTree>
    <p:extLst>
      <p:ext uri="{BB962C8B-B14F-4D97-AF65-F5344CB8AC3E}">
        <p14:creationId xmlns:p14="http://schemas.microsoft.com/office/powerpoint/2010/main" val="4251668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76A781CF-C1EA-4093-B916-BA08FA75F3E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1155" y="1563523"/>
            <a:ext cx="9473938" cy="4759670"/>
          </a:xfrm>
          <a:prstGeom prst="rect">
            <a:avLst/>
          </a:prstGeom>
          <a:solidFill>
            <a:srgbClr val="FFFFFF"/>
          </a:solidFill>
          <a:ln>
            <a:noFill/>
          </a:ln>
        </p:spPr>
      </p:pic>
      <p:sp>
        <p:nvSpPr>
          <p:cNvPr id="2" name="CuadroTexto 1">
            <a:extLst>
              <a:ext uri="{FF2B5EF4-FFF2-40B4-BE49-F238E27FC236}">
                <a16:creationId xmlns:a16="http://schemas.microsoft.com/office/drawing/2014/main" id="{A595C159-8953-49DA-AAAD-3B3A3B769765}"/>
              </a:ext>
            </a:extLst>
          </p:cNvPr>
          <p:cNvSpPr txBox="1"/>
          <p:nvPr/>
        </p:nvSpPr>
        <p:spPr>
          <a:xfrm>
            <a:off x="4581427" y="3129854"/>
            <a:ext cx="1715678" cy="400110"/>
          </a:xfrm>
          <a:prstGeom prst="rect">
            <a:avLst/>
          </a:prstGeom>
          <a:noFill/>
        </p:spPr>
        <p:txBody>
          <a:bodyPr wrap="square" rtlCol="0">
            <a:spAutoFit/>
          </a:bodyPr>
          <a:lstStyle/>
          <a:p>
            <a:r>
              <a:rPr lang="es-CR" sz="2000" b="1" dirty="0">
                <a:solidFill>
                  <a:schemeClr val="accent1">
                    <a:lumMod val="50000"/>
                  </a:schemeClr>
                </a:solidFill>
                <a:latin typeface="Times New Roman" panose="02020603050405020304" pitchFamily="18" charset="0"/>
                <a:cs typeface="Times New Roman" panose="02020603050405020304" pitchFamily="18" charset="0"/>
              </a:rPr>
              <a:t>litros/segundo</a:t>
            </a:r>
          </a:p>
        </p:txBody>
      </p:sp>
      <p:sp>
        <p:nvSpPr>
          <p:cNvPr id="15" name="CuadroTexto 14">
            <a:extLst>
              <a:ext uri="{FF2B5EF4-FFF2-40B4-BE49-F238E27FC236}">
                <a16:creationId xmlns:a16="http://schemas.microsoft.com/office/drawing/2014/main" id="{4505B0C2-0F99-4E35-ADCB-2A57B0B66135}"/>
              </a:ext>
            </a:extLst>
          </p:cNvPr>
          <p:cNvSpPr txBox="1"/>
          <p:nvPr/>
        </p:nvSpPr>
        <p:spPr>
          <a:xfrm>
            <a:off x="4581427" y="5896514"/>
            <a:ext cx="1715678" cy="400110"/>
          </a:xfrm>
          <a:prstGeom prst="rect">
            <a:avLst/>
          </a:prstGeom>
          <a:noFill/>
        </p:spPr>
        <p:txBody>
          <a:bodyPr wrap="square" rtlCol="0">
            <a:spAutoFit/>
          </a:bodyPr>
          <a:lstStyle/>
          <a:p>
            <a:r>
              <a:rPr lang="es-CR" sz="2000" b="1" dirty="0">
                <a:solidFill>
                  <a:schemeClr val="accent1">
                    <a:lumMod val="50000"/>
                  </a:schemeClr>
                </a:solidFill>
                <a:latin typeface="Times New Roman" panose="02020603050405020304" pitchFamily="18" charset="0"/>
                <a:cs typeface="Times New Roman" panose="02020603050405020304" pitchFamily="18" charset="0"/>
              </a:rPr>
              <a:t>litros/segundo</a:t>
            </a:r>
          </a:p>
        </p:txBody>
      </p:sp>
      <p:sp>
        <p:nvSpPr>
          <p:cNvPr id="16" name="CuadroTexto 15">
            <a:extLst>
              <a:ext uri="{FF2B5EF4-FFF2-40B4-BE49-F238E27FC236}">
                <a16:creationId xmlns:a16="http://schemas.microsoft.com/office/drawing/2014/main" id="{351EE1E6-EAD4-49E8-A847-7D86C0F0730C}"/>
              </a:ext>
            </a:extLst>
          </p:cNvPr>
          <p:cNvSpPr txBox="1"/>
          <p:nvPr/>
        </p:nvSpPr>
        <p:spPr>
          <a:xfrm>
            <a:off x="9183279" y="5634904"/>
            <a:ext cx="1107546" cy="523220"/>
          </a:xfrm>
          <a:prstGeom prst="rect">
            <a:avLst/>
          </a:prstGeom>
          <a:noFill/>
        </p:spPr>
        <p:txBody>
          <a:bodyPr wrap="square" rtlCol="0">
            <a:spAutoFit/>
          </a:bodyPr>
          <a:lstStyle/>
          <a:p>
            <a:r>
              <a:rPr lang="es-CR" sz="2800" b="1" dirty="0">
                <a:solidFill>
                  <a:schemeClr val="accent6"/>
                </a:solidFill>
                <a:latin typeface="Times New Roman" panose="02020603050405020304" pitchFamily="18" charset="0"/>
                <a:cs typeface="Times New Roman" panose="02020603050405020304" pitchFamily="18" charset="0"/>
              </a:rPr>
              <a:t>+, -, 0</a:t>
            </a:r>
          </a:p>
        </p:txBody>
      </p:sp>
      <p:sp>
        <p:nvSpPr>
          <p:cNvPr id="9" name="Title 1">
            <a:extLst>
              <a:ext uri="{FF2B5EF4-FFF2-40B4-BE49-F238E27FC236}">
                <a16:creationId xmlns:a16="http://schemas.microsoft.com/office/drawing/2014/main" id="{8C22F2E3-8E13-4491-8E4D-2C80EAA97360}"/>
              </a:ext>
            </a:extLst>
          </p:cNvPr>
          <p:cNvSpPr>
            <a:spLocks noGrp="1"/>
          </p:cNvSpPr>
          <p:nvPr>
            <p:ph type="title"/>
          </p:nvPr>
        </p:nvSpPr>
        <p:spPr>
          <a:xfrm>
            <a:off x="838200" y="327417"/>
            <a:ext cx="10351416" cy="879213"/>
          </a:xfrm>
        </p:spPr>
        <p:txBody>
          <a:bodyPr/>
          <a:lstStyle/>
          <a:p>
            <a:pPr algn="ctr"/>
            <a:r>
              <a:rPr lang="es-CR" b="1" dirty="0">
                <a:solidFill>
                  <a:schemeClr val="tx2"/>
                </a:solidFill>
                <a:latin typeface="Arial Rounded MT Bold" panose="020F0704030504030204" pitchFamily="34" charset="0"/>
              </a:rPr>
              <a:t>Balance Hídrico</a:t>
            </a:r>
            <a:endParaRPr lang="en-US" b="1" dirty="0">
              <a:solidFill>
                <a:schemeClr val="tx2"/>
              </a:solidFill>
              <a:latin typeface="Arial Rounded MT Bold" panose="020F0704030504030204" pitchFamily="34" charset="0"/>
            </a:endParaRPr>
          </a:p>
        </p:txBody>
      </p:sp>
    </p:spTree>
    <p:extLst>
      <p:ext uri="{BB962C8B-B14F-4D97-AF65-F5344CB8AC3E}">
        <p14:creationId xmlns:p14="http://schemas.microsoft.com/office/powerpoint/2010/main" val="1279230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86185DA-A737-4680-B538-BCDD08453A20}"/>
              </a:ext>
            </a:extLst>
          </p:cNvPr>
          <p:cNvSpPr>
            <a:spLocks noGrp="1"/>
          </p:cNvSpPr>
          <p:nvPr>
            <p:ph type="title"/>
          </p:nvPr>
        </p:nvSpPr>
        <p:spPr>
          <a:xfrm>
            <a:off x="838200" y="327417"/>
            <a:ext cx="10351416" cy="879213"/>
          </a:xfrm>
        </p:spPr>
        <p:txBody>
          <a:bodyPr>
            <a:normAutofit/>
          </a:bodyPr>
          <a:lstStyle/>
          <a:p>
            <a:pPr algn="ctr"/>
            <a:r>
              <a:rPr lang="es-CR" sz="4800" b="1" dirty="0">
                <a:solidFill>
                  <a:schemeClr val="tx2"/>
                </a:solidFill>
                <a:latin typeface="Arial Rounded MT Bold" panose="020F0704030504030204" pitchFamily="34" charset="0"/>
              </a:rPr>
              <a:t>Interpretación del balance hídrico</a:t>
            </a:r>
            <a:endParaRPr lang="en-US" sz="4800" b="1" dirty="0">
              <a:solidFill>
                <a:schemeClr val="tx2"/>
              </a:solidFill>
              <a:latin typeface="Arial Rounded MT Bold" panose="020F0704030504030204" pitchFamily="34" charset="0"/>
            </a:endParaRPr>
          </a:p>
        </p:txBody>
      </p:sp>
      <p:pic>
        <p:nvPicPr>
          <p:cNvPr id="4" name="Imagen 3">
            <a:extLst>
              <a:ext uri="{FF2B5EF4-FFF2-40B4-BE49-F238E27FC236}">
                <a16:creationId xmlns:a16="http://schemas.microsoft.com/office/drawing/2014/main" id="{52A30D74-6601-446C-BD30-C052830CF6C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078" y="1383646"/>
            <a:ext cx="1613043" cy="1696038"/>
          </a:xfrm>
          <a:prstGeom prst="rect">
            <a:avLst/>
          </a:prstGeom>
          <a:solidFill>
            <a:srgbClr val="FFFFFF"/>
          </a:solidFill>
          <a:ln>
            <a:noFill/>
          </a:ln>
        </p:spPr>
      </p:pic>
      <p:pic>
        <p:nvPicPr>
          <p:cNvPr id="5" name="Imagen 2">
            <a:extLst>
              <a:ext uri="{FF2B5EF4-FFF2-40B4-BE49-F238E27FC236}">
                <a16:creationId xmlns:a16="http://schemas.microsoft.com/office/drawing/2014/main" id="{4523ED5A-8781-436B-A039-D6353758B40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626" y="3142928"/>
            <a:ext cx="1592495" cy="1754522"/>
          </a:xfrm>
          <a:prstGeom prst="rect">
            <a:avLst/>
          </a:prstGeom>
          <a:solidFill>
            <a:srgbClr val="FFFFFF"/>
          </a:solidFill>
          <a:ln>
            <a:noFill/>
          </a:ln>
        </p:spPr>
      </p:pic>
      <p:pic>
        <p:nvPicPr>
          <p:cNvPr id="6" name="Imagen 1">
            <a:extLst>
              <a:ext uri="{FF2B5EF4-FFF2-40B4-BE49-F238E27FC236}">
                <a16:creationId xmlns:a16="http://schemas.microsoft.com/office/drawing/2014/main" id="{2EFE6131-9145-485D-B13A-1BBE274AFE9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938" y="4969368"/>
            <a:ext cx="1650183" cy="1784414"/>
          </a:xfrm>
          <a:prstGeom prst="rect">
            <a:avLst/>
          </a:prstGeom>
          <a:solidFill>
            <a:srgbClr val="FFFFFF"/>
          </a:solidFill>
          <a:ln>
            <a:noFill/>
          </a:ln>
        </p:spPr>
      </p:pic>
      <p:cxnSp>
        <p:nvCxnSpPr>
          <p:cNvPr id="7" name="Straight Connector 6">
            <a:extLst>
              <a:ext uri="{FF2B5EF4-FFF2-40B4-BE49-F238E27FC236}">
                <a16:creationId xmlns:a16="http://schemas.microsoft.com/office/drawing/2014/main" id="{653CAE2F-7349-485C-BD75-C8FDC233B87A}"/>
              </a:ext>
            </a:extLst>
          </p:cNvPr>
          <p:cNvCxnSpPr/>
          <p:nvPr/>
        </p:nvCxnSpPr>
        <p:spPr>
          <a:xfrm>
            <a:off x="527938" y="3079684"/>
            <a:ext cx="111577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0931465-A1FD-4892-90FC-9311A7B22205}"/>
              </a:ext>
            </a:extLst>
          </p:cNvPr>
          <p:cNvCxnSpPr/>
          <p:nvPr/>
        </p:nvCxnSpPr>
        <p:spPr>
          <a:xfrm>
            <a:off x="645559" y="4937588"/>
            <a:ext cx="11157735"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Grupo 12">
            <a:extLst>
              <a:ext uri="{FF2B5EF4-FFF2-40B4-BE49-F238E27FC236}">
                <a16:creationId xmlns:a16="http://schemas.microsoft.com/office/drawing/2014/main" id="{2967D101-FAB4-47ED-BBDD-2633F4E84231}"/>
              </a:ext>
            </a:extLst>
          </p:cNvPr>
          <p:cNvGrpSpPr/>
          <p:nvPr/>
        </p:nvGrpSpPr>
        <p:grpSpPr>
          <a:xfrm>
            <a:off x="6289257" y="1735757"/>
            <a:ext cx="5108715" cy="4633649"/>
            <a:chOff x="6390858" y="1735757"/>
            <a:chExt cx="5108715" cy="4633649"/>
          </a:xfrm>
        </p:grpSpPr>
        <p:sp>
          <p:nvSpPr>
            <p:cNvPr id="2" name="CuadroTexto 1">
              <a:extLst>
                <a:ext uri="{FF2B5EF4-FFF2-40B4-BE49-F238E27FC236}">
                  <a16:creationId xmlns:a16="http://schemas.microsoft.com/office/drawing/2014/main" id="{CE3C32D0-FB43-4B6B-A313-645C11C8C59A}"/>
                </a:ext>
              </a:extLst>
            </p:cNvPr>
            <p:cNvSpPr txBox="1"/>
            <p:nvPr/>
          </p:nvSpPr>
          <p:spPr>
            <a:xfrm>
              <a:off x="6390858" y="1735757"/>
              <a:ext cx="5108713" cy="707886"/>
            </a:xfrm>
            <a:prstGeom prst="rect">
              <a:avLst/>
            </a:prstGeom>
            <a:noFill/>
          </p:spPr>
          <p:txBody>
            <a:bodyPr wrap="square" rtlCol="0">
              <a:spAutoFit/>
            </a:bodyPr>
            <a:lstStyle/>
            <a:p>
              <a:pPr algn="ctr"/>
              <a:r>
                <a:rPr lang="es-CR" sz="2000" b="1" dirty="0">
                  <a:latin typeface="+mj-lt"/>
                </a:rPr>
                <a:t>La producción de las fuentes del sistema es </a:t>
              </a:r>
              <a:r>
                <a:rPr lang="es-CR" sz="2000" b="1" dirty="0">
                  <a:solidFill>
                    <a:schemeClr val="accent6"/>
                  </a:solidFill>
                  <a:latin typeface="+mj-lt"/>
                </a:rPr>
                <a:t>suficiente</a:t>
              </a:r>
              <a:r>
                <a:rPr lang="es-CR" sz="2000" b="1" dirty="0">
                  <a:latin typeface="+mj-lt"/>
                </a:rPr>
                <a:t> para satisfacer la demanda actual.</a:t>
              </a:r>
            </a:p>
          </p:txBody>
        </p:sp>
        <p:sp>
          <p:nvSpPr>
            <p:cNvPr id="9" name="CuadroTexto 8">
              <a:extLst>
                <a:ext uri="{FF2B5EF4-FFF2-40B4-BE49-F238E27FC236}">
                  <a16:creationId xmlns:a16="http://schemas.microsoft.com/office/drawing/2014/main" id="{09B87BF4-1E10-40C1-AB90-35163DB3A7EA}"/>
                </a:ext>
              </a:extLst>
            </p:cNvPr>
            <p:cNvSpPr txBox="1"/>
            <p:nvPr/>
          </p:nvSpPr>
          <p:spPr>
            <a:xfrm>
              <a:off x="6390860" y="3367944"/>
              <a:ext cx="5108713" cy="1323439"/>
            </a:xfrm>
            <a:prstGeom prst="rect">
              <a:avLst/>
            </a:prstGeom>
            <a:noFill/>
          </p:spPr>
          <p:txBody>
            <a:bodyPr wrap="square" rtlCol="0">
              <a:spAutoFit/>
            </a:bodyPr>
            <a:lstStyle/>
            <a:p>
              <a:pPr algn="ctr"/>
              <a:r>
                <a:rPr lang="es-CR" sz="2000" b="1" dirty="0">
                  <a:latin typeface="+mj-lt"/>
                </a:rPr>
                <a:t>La producción las fuentes del sistema es suficiente para satisfacer la demanda actual, pero </a:t>
              </a:r>
              <a:r>
                <a:rPr lang="es-CR" sz="2000" b="1" dirty="0">
                  <a:solidFill>
                    <a:schemeClr val="accent4"/>
                  </a:solidFill>
                  <a:latin typeface="+mj-lt"/>
                </a:rPr>
                <a:t>no es suficiente </a:t>
              </a:r>
              <a:r>
                <a:rPr lang="es-CR" sz="2000" b="1" dirty="0">
                  <a:latin typeface="+mj-lt"/>
                </a:rPr>
                <a:t>para brindar el servicio a nuevos usuarios.</a:t>
              </a:r>
            </a:p>
          </p:txBody>
        </p:sp>
        <p:sp>
          <p:nvSpPr>
            <p:cNvPr id="10" name="CuadroTexto 9">
              <a:extLst>
                <a:ext uri="{FF2B5EF4-FFF2-40B4-BE49-F238E27FC236}">
                  <a16:creationId xmlns:a16="http://schemas.microsoft.com/office/drawing/2014/main" id="{5F01C85B-D81E-44D9-8135-D8380BEF448A}"/>
                </a:ext>
              </a:extLst>
            </p:cNvPr>
            <p:cNvSpPr txBox="1"/>
            <p:nvPr/>
          </p:nvSpPr>
          <p:spPr>
            <a:xfrm>
              <a:off x="6390859" y="5353743"/>
              <a:ext cx="5108713" cy="1015663"/>
            </a:xfrm>
            <a:prstGeom prst="rect">
              <a:avLst/>
            </a:prstGeom>
            <a:noFill/>
          </p:spPr>
          <p:txBody>
            <a:bodyPr wrap="square" rtlCol="0">
              <a:spAutoFit/>
            </a:bodyPr>
            <a:lstStyle/>
            <a:p>
              <a:pPr algn="ctr"/>
              <a:r>
                <a:rPr lang="es-CR" sz="2000" b="1" dirty="0">
                  <a:latin typeface="+mj-lt"/>
                </a:rPr>
                <a:t>La producción de las fuentes del sistema </a:t>
              </a:r>
              <a:r>
                <a:rPr lang="es-CR" sz="2000" b="1" dirty="0">
                  <a:solidFill>
                    <a:srgbClr val="FF0000"/>
                  </a:solidFill>
                  <a:latin typeface="+mj-lt"/>
                </a:rPr>
                <a:t>no es suficiente </a:t>
              </a:r>
              <a:r>
                <a:rPr lang="es-CR" sz="2000" b="1" dirty="0">
                  <a:latin typeface="+mj-lt"/>
                </a:rPr>
                <a:t>para satisfacer la </a:t>
              </a:r>
              <a:r>
                <a:rPr lang="es-CR" sz="2000" b="1" dirty="0">
                  <a:solidFill>
                    <a:srgbClr val="FF0000"/>
                  </a:solidFill>
                  <a:latin typeface="+mj-lt"/>
                </a:rPr>
                <a:t>demanda actual </a:t>
              </a:r>
              <a:r>
                <a:rPr lang="es-CR" sz="2000" b="1" dirty="0">
                  <a:latin typeface="+mj-lt"/>
                </a:rPr>
                <a:t>ni la de futuros usuarios.</a:t>
              </a:r>
            </a:p>
          </p:txBody>
        </p:sp>
      </p:grpSp>
      <p:sp>
        <p:nvSpPr>
          <p:cNvPr id="11" name="CuadroTexto 10">
            <a:extLst>
              <a:ext uri="{FF2B5EF4-FFF2-40B4-BE49-F238E27FC236}">
                <a16:creationId xmlns:a16="http://schemas.microsoft.com/office/drawing/2014/main" id="{9F43D276-62B5-4AB0-B1A4-215F03FF1C84}"/>
              </a:ext>
            </a:extLst>
          </p:cNvPr>
          <p:cNvSpPr txBox="1"/>
          <p:nvPr/>
        </p:nvSpPr>
        <p:spPr>
          <a:xfrm>
            <a:off x="3024808" y="1770000"/>
            <a:ext cx="2246243" cy="584775"/>
          </a:xfrm>
          <a:prstGeom prst="rect">
            <a:avLst/>
          </a:prstGeom>
          <a:noFill/>
        </p:spPr>
        <p:txBody>
          <a:bodyPr wrap="square" rtlCol="0">
            <a:spAutoFit/>
          </a:bodyPr>
          <a:lstStyle/>
          <a:p>
            <a:pPr algn="ctr"/>
            <a:r>
              <a:rPr lang="es-CR" sz="3200" b="1" dirty="0"/>
              <a:t>Positivo</a:t>
            </a:r>
          </a:p>
        </p:txBody>
      </p:sp>
      <p:sp>
        <p:nvSpPr>
          <p:cNvPr id="14" name="CuadroTexto 13">
            <a:extLst>
              <a:ext uri="{FF2B5EF4-FFF2-40B4-BE49-F238E27FC236}">
                <a16:creationId xmlns:a16="http://schemas.microsoft.com/office/drawing/2014/main" id="{EA5A816D-CCB3-4C88-89F7-31C3448A6CFC}"/>
              </a:ext>
            </a:extLst>
          </p:cNvPr>
          <p:cNvSpPr txBox="1"/>
          <p:nvPr/>
        </p:nvSpPr>
        <p:spPr>
          <a:xfrm>
            <a:off x="3024808" y="3529839"/>
            <a:ext cx="2246243" cy="1077218"/>
          </a:xfrm>
          <a:prstGeom prst="rect">
            <a:avLst/>
          </a:prstGeom>
          <a:noFill/>
        </p:spPr>
        <p:txBody>
          <a:bodyPr wrap="square" rtlCol="0">
            <a:spAutoFit/>
          </a:bodyPr>
          <a:lstStyle/>
          <a:p>
            <a:pPr algn="ctr"/>
            <a:r>
              <a:rPr lang="es-CR" sz="3200" b="1" dirty="0"/>
              <a:t>Cercano a cero</a:t>
            </a:r>
          </a:p>
        </p:txBody>
      </p:sp>
      <p:sp>
        <p:nvSpPr>
          <p:cNvPr id="15" name="CuadroTexto 14">
            <a:extLst>
              <a:ext uri="{FF2B5EF4-FFF2-40B4-BE49-F238E27FC236}">
                <a16:creationId xmlns:a16="http://schemas.microsoft.com/office/drawing/2014/main" id="{88FDB3F2-2AE0-4114-AAE2-E054CFA1841B}"/>
              </a:ext>
            </a:extLst>
          </p:cNvPr>
          <p:cNvSpPr txBox="1"/>
          <p:nvPr/>
        </p:nvSpPr>
        <p:spPr>
          <a:xfrm>
            <a:off x="3024808" y="5630119"/>
            <a:ext cx="2246243" cy="584775"/>
          </a:xfrm>
          <a:prstGeom prst="rect">
            <a:avLst/>
          </a:prstGeom>
          <a:noFill/>
        </p:spPr>
        <p:txBody>
          <a:bodyPr wrap="square" rtlCol="0">
            <a:spAutoFit/>
          </a:bodyPr>
          <a:lstStyle/>
          <a:p>
            <a:pPr algn="ctr"/>
            <a:r>
              <a:rPr lang="es-CR" sz="3200" b="1" dirty="0"/>
              <a:t>Negativo</a:t>
            </a:r>
          </a:p>
        </p:txBody>
      </p:sp>
      <p:grpSp>
        <p:nvGrpSpPr>
          <p:cNvPr id="28" name="Grupo 27">
            <a:extLst>
              <a:ext uri="{FF2B5EF4-FFF2-40B4-BE49-F238E27FC236}">
                <a16:creationId xmlns:a16="http://schemas.microsoft.com/office/drawing/2014/main" id="{59ADDD5B-38B3-4F11-95EA-7D0CEFA5EC52}"/>
              </a:ext>
            </a:extLst>
          </p:cNvPr>
          <p:cNvGrpSpPr/>
          <p:nvPr/>
        </p:nvGrpSpPr>
        <p:grpSpPr>
          <a:xfrm>
            <a:off x="7257143" y="1349216"/>
            <a:ext cx="2913230" cy="5234699"/>
            <a:chOff x="7257143" y="1349216"/>
            <a:chExt cx="2913230" cy="5234699"/>
          </a:xfrm>
        </p:grpSpPr>
        <p:sp>
          <p:nvSpPr>
            <p:cNvPr id="12" name="CuadroTexto 11">
              <a:extLst>
                <a:ext uri="{FF2B5EF4-FFF2-40B4-BE49-F238E27FC236}">
                  <a16:creationId xmlns:a16="http://schemas.microsoft.com/office/drawing/2014/main" id="{AFA15D97-5FFC-430E-8802-86F4CBF58A0C}"/>
                </a:ext>
              </a:extLst>
            </p:cNvPr>
            <p:cNvSpPr txBox="1"/>
            <p:nvPr/>
          </p:nvSpPr>
          <p:spPr>
            <a:xfrm>
              <a:off x="7257143" y="2443643"/>
              <a:ext cx="1088696" cy="400110"/>
            </a:xfrm>
            <a:prstGeom prst="rect">
              <a:avLst/>
            </a:prstGeom>
            <a:noFill/>
          </p:spPr>
          <p:txBody>
            <a:bodyPr wrap="none" rtlCol="0">
              <a:spAutoFit/>
            </a:bodyPr>
            <a:lstStyle/>
            <a:p>
              <a:r>
                <a:rPr lang="es-ES" sz="2000" b="1" dirty="0">
                  <a:latin typeface="+mj-lt"/>
                </a:rPr>
                <a:t>Presente</a:t>
              </a:r>
              <a:endParaRPr lang="es-CR" sz="2000" b="1" dirty="0">
                <a:latin typeface="+mj-lt"/>
              </a:endParaRPr>
            </a:p>
          </p:txBody>
        </p:sp>
        <p:sp>
          <p:nvSpPr>
            <p:cNvPr id="16" name="CuadroTexto 15">
              <a:extLst>
                <a:ext uri="{FF2B5EF4-FFF2-40B4-BE49-F238E27FC236}">
                  <a16:creationId xmlns:a16="http://schemas.microsoft.com/office/drawing/2014/main" id="{4AE72E76-987E-4D87-B1FE-51906E323290}"/>
                </a:ext>
              </a:extLst>
            </p:cNvPr>
            <p:cNvSpPr txBox="1"/>
            <p:nvPr/>
          </p:nvSpPr>
          <p:spPr>
            <a:xfrm>
              <a:off x="9168453" y="2453638"/>
              <a:ext cx="859338" cy="400110"/>
            </a:xfrm>
            <a:prstGeom prst="rect">
              <a:avLst/>
            </a:prstGeom>
            <a:noFill/>
          </p:spPr>
          <p:txBody>
            <a:bodyPr wrap="none" rtlCol="0">
              <a:spAutoFit/>
            </a:bodyPr>
            <a:lstStyle/>
            <a:p>
              <a:r>
                <a:rPr lang="es-ES" sz="2000" b="1" dirty="0">
                  <a:latin typeface="+mj-lt"/>
                </a:rPr>
                <a:t>Futuro</a:t>
              </a:r>
              <a:endParaRPr lang="es-CR" sz="2000" b="1" dirty="0">
                <a:latin typeface="+mj-lt"/>
              </a:endParaRPr>
            </a:p>
          </p:txBody>
        </p:sp>
        <p:pic>
          <p:nvPicPr>
            <p:cNvPr id="17" name="Imagen 16">
              <a:extLst>
                <a:ext uri="{FF2B5EF4-FFF2-40B4-BE49-F238E27FC236}">
                  <a16:creationId xmlns:a16="http://schemas.microsoft.com/office/drawing/2014/main" id="{FC6BF176-E5B2-452F-85D6-45E784AA441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257143" y="1349216"/>
              <a:ext cx="1088697" cy="1094427"/>
            </a:xfrm>
            <a:prstGeom prst="rect">
              <a:avLst/>
            </a:prstGeom>
          </p:spPr>
        </p:pic>
        <p:pic>
          <p:nvPicPr>
            <p:cNvPr id="18" name="Imagen 17">
              <a:extLst>
                <a:ext uri="{FF2B5EF4-FFF2-40B4-BE49-F238E27FC236}">
                  <a16:creationId xmlns:a16="http://schemas.microsoft.com/office/drawing/2014/main" id="{D9229F20-F3E7-4F84-B587-1335F2271B5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056913" y="1383646"/>
              <a:ext cx="1088697" cy="1094427"/>
            </a:xfrm>
            <a:prstGeom prst="rect">
              <a:avLst/>
            </a:prstGeom>
          </p:spPr>
        </p:pic>
        <p:sp>
          <p:nvSpPr>
            <p:cNvPr id="19" name="CuadroTexto 18">
              <a:extLst>
                <a:ext uri="{FF2B5EF4-FFF2-40B4-BE49-F238E27FC236}">
                  <a16:creationId xmlns:a16="http://schemas.microsoft.com/office/drawing/2014/main" id="{5CF87C55-1CC4-4771-A936-2E0B4FDF8A58}"/>
                </a:ext>
              </a:extLst>
            </p:cNvPr>
            <p:cNvSpPr txBox="1"/>
            <p:nvPr/>
          </p:nvSpPr>
          <p:spPr>
            <a:xfrm>
              <a:off x="7264399" y="4381298"/>
              <a:ext cx="1088696" cy="400110"/>
            </a:xfrm>
            <a:prstGeom prst="rect">
              <a:avLst/>
            </a:prstGeom>
            <a:noFill/>
          </p:spPr>
          <p:txBody>
            <a:bodyPr wrap="none" rtlCol="0">
              <a:spAutoFit/>
            </a:bodyPr>
            <a:lstStyle/>
            <a:p>
              <a:r>
                <a:rPr lang="es-ES" sz="2000" b="1" dirty="0">
                  <a:latin typeface="+mj-lt"/>
                </a:rPr>
                <a:t>Presente</a:t>
              </a:r>
              <a:endParaRPr lang="es-CR" sz="2000" b="1" dirty="0">
                <a:latin typeface="+mj-lt"/>
              </a:endParaRPr>
            </a:p>
          </p:txBody>
        </p:sp>
        <p:sp>
          <p:nvSpPr>
            <p:cNvPr id="20" name="CuadroTexto 19">
              <a:extLst>
                <a:ext uri="{FF2B5EF4-FFF2-40B4-BE49-F238E27FC236}">
                  <a16:creationId xmlns:a16="http://schemas.microsoft.com/office/drawing/2014/main" id="{42401E67-EB39-42E6-953E-73D8401DDA04}"/>
                </a:ext>
              </a:extLst>
            </p:cNvPr>
            <p:cNvSpPr txBox="1"/>
            <p:nvPr/>
          </p:nvSpPr>
          <p:spPr>
            <a:xfrm>
              <a:off x="9175709" y="4391293"/>
              <a:ext cx="859338" cy="400110"/>
            </a:xfrm>
            <a:prstGeom prst="rect">
              <a:avLst/>
            </a:prstGeom>
            <a:noFill/>
          </p:spPr>
          <p:txBody>
            <a:bodyPr wrap="none" rtlCol="0">
              <a:spAutoFit/>
            </a:bodyPr>
            <a:lstStyle/>
            <a:p>
              <a:r>
                <a:rPr lang="es-ES" sz="2000" b="1" dirty="0">
                  <a:latin typeface="+mj-lt"/>
                </a:rPr>
                <a:t>Futuro</a:t>
              </a:r>
              <a:endParaRPr lang="es-CR" sz="2000" b="1" dirty="0">
                <a:latin typeface="+mj-lt"/>
              </a:endParaRPr>
            </a:p>
          </p:txBody>
        </p:sp>
        <p:pic>
          <p:nvPicPr>
            <p:cNvPr id="21" name="Imagen 20">
              <a:extLst>
                <a:ext uri="{FF2B5EF4-FFF2-40B4-BE49-F238E27FC236}">
                  <a16:creationId xmlns:a16="http://schemas.microsoft.com/office/drawing/2014/main" id="{B7546432-8F1D-4E00-973F-5CFD64440B1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264399" y="3286871"/>
              <a:ext cx="1088697" cy="1094427"/>
            </a:xfrm>
            <a:prstGeom prst="rect">
              <a:avLst/>
            </a:prstGeom>
          </p:spPr>
        </p:pic>
        <p:pic>
          <p:nvPicPr>
            <p:cNvPr id="23" name="Imagen 22">
              <a:extLst>
                <a:ext uri="{FF2B5EF4-FFF2-40B4-BE49-F238E27FC236}">
                  <a16:creationId xmlns:a16="http://schemas.microsoft.com/office/drawing/2014/main" id="{48A009F9-ABD3-47F2-AD28-62D07BBD6C88}"/>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074421" y="3286871"/>
              <a:ext cx="1095952" cy="1093022"/>
            </a:xfrm>
            <a:prstGeom prst="rect">
              <a:avLst/>
            </a:prstGeom>
          </p:spPr>
        </p:pic>
        <p:sp>
          <p:nvSpPr>
            <p:cNvPr id="24" name="CuadroTexto 23">
              <a:extLst>
                <a:ext uri="{FF2B5EF4-FFF2-40B4-BE49-F238E27FC236}">
                  <a16:creationId xmlns:a16="http://schemas.microsoft.com/office/drawing/2014/main" id="{A2DCB9AD-CEC2-4A48-AD97-46BEA47DFAB2}"/>
                </a:ext>
              </a:extLst>
            </p:cNvPr>
            <p:cNvSpPr txBox="1"/>
            <p:nvPr/>
          </p:nvSpPr>
          <p:spPr>
            <a:xfrm>
              <a:off x="7257144" y="6173810"/>
              <a:ext cx="1088696" cy="400110"/>
            </a:xfrm>
            <a:prstGeom prst="rect">
              <a:avLst/>
            </a:prstGeom>
            <a:noFill/>
          </p:spPr>
          <p:txBody>
            <a:bodyPr wrap="none" rtlCol="0">
              <a:spAutoFit/>
            </a:bodyPr>
            <a:lstStyle/>
            <a:p>
              <a:r>
                <a:rPr lang="es-ES" sz="2000" b="1" dirty="0">
                  <a:latin typeface="+mj-lt"/>
                </a:rPr>
                <a:t>Presente</a:t>
              </a:r>
              <a:endParaRPr lang="es-CR" sz="2000" b="1" dirty="0">
                <a:latin typeface="+mj-lt"/>
              </a:endParaRPr>
            </a:p>
          </p:txBody>
        </p:sp>
        <p:sp>
          <p:nvSpPr>
            <p:cNvPr id="25" name="CuadroTexto 24">
              <a:extLst>
                <a:ext uri="{FF2B5EF4-FFF2-40B4-BE49-F238E27FC236}">
                  <a16:creationId xmlns:a16="http://schemas.microsoft.com/office/drawing/2014/main" id="{37D0726A-493B-47F8-8CC2-064187D7D0DA}"/>
                </a:ext>
              </a:extLst>
            </p:cNvPr>
            <p:cNvSpPr txBox="1"/>
            <p:nvPr/>
          </p:nvSpPr>
          <p:spPr>
            <a:xfrm>
              <a:off x="9168454" y="6183805"/>
              <a:ext cx="859338" cy="400110"/>
            </a:xfrm>
            <a:prstGeom prst="rect">
              <a:avLst/>
            </a:prstGeom>
            <a:noFill/>
          </p:spPr>
          <p:txBody>
            <a:bodyPr wrap="none" rtlCol="0">
              <a:spAutoFit/>
            </a:bodyPr>
            <a:lstStyle/>
            <a:p>
              <a:r>
                <a:rPr lang="es-ES" sz="2000" b="1" dirty="0">
                  <a:latin typeface="+mj-lt"/>
                </a:rPr>
                <a:t>Futuro</a:t>
              </a:r>
              <a:endParaRPr lang="es-CR" sz="2000" b="1" dirty="0">
                <a:latin typeface="+mj-lt"/>
              </a:endParaRPr>
            </a:p>
          </p:txBody>
        </p:sp>
        <p:pic>
          <p:nvPicPr>
            <p:cNvPr id="26" name="Imagen 25">
              <a:extLst>
                <a:ext uri="{FF2B5EF4-FFF2-40B4-BE49-F238E27FC236}">
                  <a16:creationId xmlns:a16="http://schemas.microsoft.com/office/drawing/2014/main" id="{D6317CEB-38E0-49C7-98B0-2EC8B9514D4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067166" y="5079383"/>
              <a:ext cx="1095952" cy="1093022"/>
            </a:xfrm>
            <a:prstGeom prst="rect">
              <a:avLst/>
            </a:prstGeom>
          </p:spPr>
        </p:pic>
        <p:pic>
          <p:nvPicPr>
            <p:cNvPr id="27" name="Imagen 26">
              <a:extLst>
                <a:ext uri="{FF2B5EF4-FFF2-40B4-BE49-F238E27FC236}">
                  <a16:creationId xmlns:a16="http://schemas.microsoft.com/office/drawing/2014/main" id="{18473734-5944-4E8C-AF11-6F6B8DBD440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260132" y="5090783"/>
              <a:ext cx="1095952" cy="1093022"/>
            </a:xfrm>
            <a:prstGeom prst="rect">
              <a:avLst/>
            </a:prstGeom>
          </p:spPr>
        </p:pic>
      </p:grpSp>
    </p:spTree>
    <p:extLst>
      <p:ext uri="{BB962C8B-B14F-4D97-AF65-F5344CB8AC3E}">
        <p14:creationId xmlns:p14="http://schemas.microsoft.com/office/powerpoint/2010/main" val="17485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FE5C295-721C-4255-AF3B-5BB7F7F13623}"/>
              </a:ext>
            </a:extLst>
          </p:cNvPr>
          <p:cNvSpPr>
            <a:spLocks noGrp="1"/>
          </p:cNvSpPr>
          <p:nvPr>
            <p:ph type="title"/>
          </p:nvPr>
        </p:nvSpPr>
        <p:spPr>
          <a:xfrm>
            <a:off x="838200" y="327417"/>
            <a:ext cx="10351416" cy="1312697"/>
          </a:xfrm>
        </p:spPr>
        <p:txBody>
          <a:bodyPr>
            <a:normAutofit/>
          </a:bodyPr>
          <a:lstStyle/>
          <a:p>
            <a:pPr algn="ctr"/>
            <a:r>
              <a:rPr lang="es-CR" b="1">
                <a:solidFill>
                  <a:schemeClr val="tx2">
                    <a:lumMod val="75000"/>
                  </a:schemeClr>
                </a:solidFill>
                <a:latin typeface="Arial Rounded MT Bold" panose="020F0704030504030204" pitchFamily="34" charset="0"/>
              </a:rPr>
              <a:t>¿Para qué sirve conocer el balance hídrico?</a:t>
            </a:r>
            <a:endParaRPr lang="en-US" b="1" dirty="0">
              <a:solidFill>
                <a:schemeClr val="tx2">
                  <a:lumMod val="75000"/>
                </a:schemeClr>
              </a:solidFill>
              <a:latin typeface="Arial Rounded MT Bold" panose="020F0704030504030204" pitchFamily="34" charset="0"/>
            </a:endParaRPr>
          </a:p>
        </p:txBody>
      </p:sp>
      <p:sp>
        <p:nvSpPr>
          <p:cNvPr id="2" name="CuadroTexto 1">
            <a:extLst>
              <a:ext uri="{FF2B5EF4-FFF2-40B4-BE49-F238E27FC236}">
                <a16:creationId xmlns:a16="http://schemas.microsoft.com/office/drawing/2014/main" id="{5D179024-09F8-4B6D-B068-EEFE8ED0DD00}"/>
              </a:ext>
            </a:extLst>
          </p:cNvPr>
          <p:cNvSpPr txBox="1"/>
          <p:nvPr/>
        </p:nvSpPr>
        <p:spPr>
          <a:xfrm>
            <a:off x="678543" y="2340267"/>
            <a:ext cx="7986486" cy="3416320"/>
          </a:xfrm>
          <a:prstGeom prst="rect">
            <a:avLst/>
          </a:prstGeom>
          <a:noFill/>
        </p:spPr>
        <p:txBody>
          <a:bodyPr wrap="square" rtlCol="0">
            <a:spAutoFit/>
          </a:bodyPr>
          <a:lstStyle/>
          <a:p>
            <a:pPr marL="342900" indent="-342900">
              <a:buFont typeface="+mj-lt"/>
              <a:buAutoNum type="arabicPeriod"/>
            </a:pPr>
            <a:r>
              <a:rPr lang="es-ES" sz="3600" dirty="0">
                <a:latin typeface="+mj-lt"/>
              </a:rPr>
              <a:t>¿Cuándo necesitamos conectar </a:t>
            </a:r>
            <a:r>
              <a:rPr lang="es-ES" sz="3600" b="1" dirty="0">
                <a:solidFill>
                  <a:schemeClr val="accent1"/>
                </a:solidFill>
                <a:latin typeface="+mj-lt"/>
              </a:rPr>
              <a:t>nuevas fuentes</a:t>
            </a:r>
            <a:r>
              <a:rPr lang="es-ES" sz="3600" dirty="0">
                <a:latin typeface="+mj-lt"/>
              </a:rPr>
              <a:t>?</a:t>
            </a:r>
          </a:p>
          <a:p>
            <a:pPr marL="342900" indent="-342900">
              <a:buFont typeface="+mj-lt"/>
              <a:buAutoNum type="arabicPeriod"/>
            </a:pPr>
            <a:endParaRPr lang="es-ES" sz="3600" dirty="0">
              <a:latin typeface="+mj-lt"/>
            </a:endParaRPr>
          </a:p>
          <a:p>
            <a:pPr marL="342900" indent="-342900">
              <a:buFont typeface="+mj-lt"/>
              <a:buAutoNum type="arabicPeriod"/>
            </a:pPr>
            <a:r>
              <a:rPr lang="es-ES" sz="3600" dirty="0">
                <a:latin typeface="+mj-lt"/>
              </a:rPr>
              <a:t>¿Podemos brindar servicio a nuevos clientes? (</a:t>
            </a:r>
            <a:r>
              <a:rPr lang="es-ES" sz="3600" b="1" dirty="0">
                <a:solidFill>
                  <a:schemeClr val="accent6"/>
                </a:solidFill>
                <a:latin typeface="+mj-lt"/>
              </a:rPr>
              <a:t>Capacidad hídrica </a:t>
            </a:r>
            <a:r>
              <a:rPr lang="es-ES" sz="3600" dirty="0">
                <a:latin typeface="+mj-lt"/>
              </a:rPr>
              <a:t>para disponibilidad)</a:t>
            </a:r>
            <a:endParaRPr lang="es-CR" sz="3600" dirty="0">
              <a:latin typeface="+mj-lt"/>
            </a:endParaRPr>
          </a:p>
        </p:txBody>
      </p:sp>
      <p:pic>
        <p:nvPicPr>
          <p:cNvPr id="28" name="Picture 14">
            <a:extLst>
              <a:ext uri="{FF2B5EF4-FFF2-40B4-BE49-F238E27FC236}">
                <a16:creationId xmlns:a16="http://schemas.microsoft.com/office/drawing/2014/main" id="{728F7FE0-3D83-4598-B968-CC7A68F12B6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984345" y="1859288"/>
            <a:ext cx="1243434" cy="1692984"/>
          </a:xfrm>
          <a:prstGeom prst="rect">
            <a:avLst/>
          </a:prstGeom>
        </p:spPr>
      </p:pic>
      <p:pic>
        <p:nvPicPr>
          <p:cNvPr id="3" name="Imagen 2">
            <a:extLst>
              <a:ext uri="{FF2B5EF4-FFF2-40B4-BE49-F238E27FC236}">
                <a16:creationId xmlns:a16="http://schemas.microsoft.com/office/drawing/2014/main" id="{40FE5A16-02D4-4C4B-88BE-A95E4553A6B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826171" y="2705780"/>
            <a:ext cx="1146628" cy="1146628"/>
          </a:xfrm>
          <a:prstGeom prst="rect">
            <a:avLst/>
          </a:prstGeom>
        </p:spPr>
      </p:pic>
      <p:pic>
        <p:nvPicPr>
          <p:cNvPr id="29" name="Picture 15">
            <a:extLst>
              <a:ext uri="{FF2B5EF4-FFF2-40B4-BE49-F238E27FC236}">
                <a16:creationId xmlns:a16="http://schemas.microsoft.com/office/drawing/2014/main" id="{E6D99AC6-03AA-4AE0-B859-B227F5A8EBC4}"/>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8859062" y="4621567"/>
            <a:ext cx="1493999" cy="1428949"/>
          </a:xfrm>
          <a:prstGeom prst="rect">
            <a:avLst/>
          </a:prstGeom>
        </p:spPr>
      </p:pic>
      <p:pic>
        <p:nvPicPr>
          <p:cNvPr id="30" name="Imagen 29">
            <a:extLst>
              <a:ext uri="{FF2B5EF4-FFF2-40B4-BE49-F238E27FC236}">
                <a16:creationId xmlns:a16="http://schemas.microsoft.com/office/drawing/2014/main" id="{02DD1DAD-05DF-48C2-B3C0-5B4CCB1EB6B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826171" y="5477202"/>
            <a:ext cx="1146628" cy="1146628"/>
          </a:xfrm>
          <a:prstGeom prst="rect">
            <a:avLst/>
          </a:prstGeom>
        </p:spPr>
      </p:pic>
    </p:spTree>
    <p:extLst>
      <p:ext uri="{BB962C8B-B14F-4D97-AF65-F5344CB8AC3E}">
        <p14:creationId xmlns:p14="http://schemas.microsoft.com/office/powerpoint/2010/main" val="1824214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314"/>
        <p:cNvGrpSpPr/>
        <p:nvPr/>
      </p:nvGrpSpPr>
      <p:grpSpPr>
        <a:xfrm>
          <a:off x="0" y="0"/>
          <a:ext cx="0" cy="0"/>
          <a:chOff x="0" y="0"/>
          <a:chExt cx="0" cy="0"/>
        </a:xfrm>
      </p:grpSpPr>
      <p:sp>
        <p:nvSpPr>
          <p:cNvPr id="11" name="Shape 111">
            <a:extLst>
              <a:ext uri="{FF2B5EF4-FFF2-40B4-BE49-F238E27FC236}">
                <a16:creationId xmlns:a16="http://schemas.microsoft.com/office/drawing/2014/main" id="{EE64489A-E090-4344-BAC4-50B303C8753D}"/>
              </a:ext>
            </a:extLst>
          </p:cNvPr>
          <p:cNvSpPr txBox="1">
            <a:spLocks/>
          </p:cNvSpPr>
          <p:nvPr/>
        </p:nvSpPr>
        <p:spPr>
          <a:xfrm>
            <a:off x="1009589" y="643751"/>
            <a:ext cx="10572811" cy="1323439"/>
          </a:xfrm>
          <a:prstGeom prst="rect">
            <a:avLst/>
          </a:prstGeom>
          <a:noFill/>
        </p:spPr>
        <p:txBody>
          <a:bodyPr wrap="square" rtlCol="0">
            <a:spAutoFit/>
          </a:bodyPr>
          <a:lstStyle>
            <a:defPPr marR="0" lvl="0" algn="l" rtl="0">
              <a:lnSpc>
                <a:spcPct val="100000"/>
              </a:lnSpc>
              <a:spcBef>
                <a:spcPts val="0"/>
              </a:spcBef>
              <a:spcAft>
                <a:spcPts val="0"/>
              </a:spcAft>
            </a:defPPr>
            <a:lvl1pPr>
              <a:defRPr sz="2000" b="1">
                <a:solidFill>
                  <a:schemeClr val="accent5">
                    <a:lumMod val="50000"/>
                  </a:schemeClr>
                </a:solidFill>
                <a:latin typeface="Montserrat" panose="020B060402020202020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S" sz="4000" dirty="0">
                <a:solidFill>
                  <a:schemeClr val="tx2"/>
                </a:solidFill>
                <a:latin typeface="Arial Rounded MT Bold" panose="020F0704030504030204" pitchFamily="34" charset="0"/>
                <a:ea typeface="+mj-ea"/>
                <a:cs typeface="+mj-cs"/>
              </a:rPr>
              <a:t>Requisitos técnicos para la disponibilidad de nuevos servicios</a:t>
            </a:r>
          </a:p>
        </p:txBody>
      </p:sp>
      <p:sp>
        <p:nvSpPr>
          <p:cNvPr id="4" name="Rectángulo 3">
            <a:extLst>
              <a:ext uri="{FF2B5EF4-FFF2-40B4-BE49-F238E27FC236}">
                <a16:creationId xmlns:a16="http://schemas.microsoft.com/office/drawing/2014/main" id="{26CFD989-EEDC-48D1-A0A0-5B1873957739}"/>
              </a:ext>
            </a:extLst>
          </p:cNvPr>
          <p:cNvSpPr/>
          <p:nvPr/>
        </p:nvSpPr>
        <p:spPr>
          <a:xfrm>
            <a:off x="420916" y="2452588"/>
            <a:ext cx="8695676" cy="2554545"/>
          </a:xfrm>
          <a:prstGeom prst="rect">
            <a:avLst/>
          </a:prstGeom>
        </p:spPr>
        <p:txBody>
          <a:bodyPr wrap="square">
            <a:spAutoFit/>
          </a:bodyPr>
          <a:lstStyle/>
          <a:p>
            <a:pPr marL="609585" indent="-609585">
              <a:buClr>
                <a:srgbClr val="FF6600"/>
              </a:buClr>
              <a:buFont typeface="+mj-lt"/>
              <a:buAutoNum type="arabicPeriod"/>
            </a:pPr>
            <a:r>
              <a:rPr lang="pt-BR" sz="3200" dirty="0" err="1">
                <a:latin typeface="+mj-lt"/>
              </a:rPr>
              <a:t>Capacidad</a:t>
            </a:r>
            <a:r>
              <a:rPr lang="pt-BR" sz="3200" dirty="0">
                <a:latin typeface="+mj-lt"/>
              </a:rPr>
              <a:t> hídrica: ¿</a:t>
            </a:r>
            <a:r>
              <a:rPr lang="pt-BR" sz="3200" dirty="0" err="1">
                <a:latin typeface="+mj-lt"/>
              </a:rPr>
              <a:t>Hay</a:t>
            </a:r>
            <a:r>
              <a:rPr lang="pt-BR" sz="3200" dirty="0">
                <a:latin typeface="+mj-lt"/>
              </a:rPr>
              <a:t> agua? </a:t>
            </a:r>
          </a:p>
          <a:p>
            <a:pPr marL="609585" indent="-609585">
              <a:buFont typeface="+mj-lt"/>
              <a:buAutoNum type="arabicPeriod"/>
            </a:pPr>
            <a:endParaRPr lang="pt-BR" sz="3200" dirty="0">
              <a:latin typeface="+mj-lt"/>
            </a:endParaRPr>
          </a:p>
          <a:p>
            <a:pPr marL="609585" indent="-609585">
              <a:buClr>
                <a:srgbClr val="FF6600"/>
              </a:buClr>
              <a:buFont typeface="+mj-lt"/>
              <a:buAutoNum type="arabicPeriod"/>
            </a:pPr>
            <a:r>
              <a:rPr lang="pt-BR" sz="3200" dirty="0" err="1">
                <a:latin typeface="+mj-lt"/>
              </a:rPr>
              <a:t>Capacidad</a:t>
            </a:r>
            <a:r>
              <a:rPr lang="pt-BR" sz="3200" dirty="0">
                <a:latin typeface="+mj-lt"/>
              </a:rPr>
              <a:t> hidráulica: ¿</a:t>
            </a:r>
            <a:r>
              <a:rPr lang="pt-BR" sz="3200" dirty="0" err="1">
                <a:latin typeface="+mj-lt"/>
              </a:rPr>
              <a:t>Hay</a:t>
            </a:r>
            <a:r>
              <a:rPr lang="pt-BR" sz="3200" dirty="0">
                <a:latin typeface="+mj-lt"/>
              </a:rPr>
              <a:t> </a:t>
            </a:r>
            <a:r>
              <a:rPr lang="pt-BR" sz="3200" dirty="0" err="1">
                <a:latin typeface="+mj-lt"/>
              </a:rPr>
              <a:t>infraestructura</a:t>
            </a:r>
            <a:r>
              <a:rPr lang="pt-BR" sz="3200" dirty="0">
                <a:latin typeface="+mj-lt"/>
              </a:rPr>
              <a:t>?</a:t>
            </a:r>
          </a:p>
          <a:p>
            <a:pPr marL="609585" indent="-609585">
              <a:buFont typeface="+mj-lt"/>
              <a:buAutoNum type="arabicPeriod"/>
            </a:pPr>
            <a:endParaRPr lang="pt-BR" sz="3200" dirty="0">
              <a:latin typeface="+mj-lt"/>
            </a:endParaRPr>
          </a:p>
          <a:p>
            <a:pPr marL="609585" indent="-609585">
              <a:buClr>
                <a:srgbClr val="FF6600"/>
              </a:buClr>
              <a:buFont typeface="+mj-lt"/>
              <a:buAutoNum type="arabicPeriod"/>
            </a:pPr>
            <a:r>
              <a:rPr lang="pt-BR" sz="3200" dirty="0">
                <a:latin typeface="+mj-lt"/>
              </a:rPr>
              <a:t>No </a:t>
            </a:r>
            <a:r>
              <a:rPr lang="pt-BR" sz="3200" dirty="0" err="1">
                <a:latin typeface="+mj-lt"/>
              </a:rPr>
              <a:t>hay</a:t>
            </a:r>
            <a:r>
              <a:rPr lang="pt-BR" sz="3200" dirty="0">
                <a:latin typeface="+mj-lt"/>
              </a:rPr>
              <a:t> </a:t>
            </a:r>
            <a:r>
              <a:rPr lang="pt-BR" sz="3200" dirty="0" err="1">
                <a:latin typeface="+mj-lt"/>
              </a:rPr>
              <a:t>afectación</a:t>
            </a:r>
            <a:r>
              <a:rPr lang="pt-BR" sz="3200" dirty="0">
                <a:latin typeface="+mj-lt"/>
              </a:rPr>
              <a:t> a </a:t>
            </a:r>
            <a:r>
              <a:rPr lang="pt-BR" sz="3200" dirty="0" err="1">
                <a:latin typeface="+mj-lt"/>
              </a:rPr>
              <a:t>servicios</a:t>
            </a:r>
            <a:r>
              <a:rPr lang="pt-BR" sz="3200" dirty="0">
                <a:latin typeface="+mj-lt"/>
              </a:rPr>
              <a:t> existentes</a:t>
            </a:r>
            <a:endParaRPr lang="es-CR" sz="3200" dirty="0">
              <a:latin typeface="+mj-lt"/>
            </a:endParaRPr>
          </a:p>
        </p:txBody>
      </p:sp>
      <p:pic>
        <p:nvPicPr>
          <p:cNvPr id="18" name="Imagen 17">
            <a:extLst>
              <a:ext uri="{FF2B5EF4-FFF2-40B4-BE49-F238E27FC236}">
                <a16:creationId xmlns:a16="http://schemas.microsoft.com/office/drawing/2014/main" id="{A53656D0-CEA9-4B0C-BB40-2A6D95FB81D3}"/>
              </a:ext>
            </a:extLst>
          </p:cNvPr>
          <p:cNvPicPr/>
          <p:nvPr/>
        </p:nvPicPr>
        <p:blipFill>
          <a:blip r:embed="rId3"/>
          <a:stretch>
            <a:fillRect/>
          </a:stretch>
        </p:blipFill>
        <p:spPr>
          <a:xfrm>
            <a:off x="5713873" y="5268055"/>
            <a:ext cx="1499725" cy="1250177"/>
          </a:xfrm>
          <a:prstGeom prst="rect">
            <a:avLst/>
          </a:prstGeom>
        </p:spPr>
      </p:pic>
      <p:pic>
        <p:nvPicPr>
          <p:cNvPr id="2" name="Imagen 1">
            <a:extLst>
              <a:ext uri="{FF2B5EF4-FFF2-40B4-BE49-F238E27FC236}">
                <a16:creationId xmlns:a16="http://schemas.microsoft.com/office/drawing/2014/main" id="{B5F071A9-1928-446D-9A76-9F23E5BE44E8}"/>
              </a:ext>
            </a:extLst>
          </p:cNvPr>
          <p:cNvPicPr>
            <a:picLocks noChangeAspect="1"/>
          </p:cNvPicPr>
          <p:nvPr/>
        </p:nvPicPr>
        <p:blipFill>
          <a:blip r:embed="rId4"/>
          <a:stretch>
            <a:fillRect/>
          </a:stretch>
        </p:blipFill>
        <p:spPr>
          <a:xfrm>
            <a:off x="4088492" y="5624000"/>
            <a:ext cx="1020536" cy="1045860"/>
          </a:xfrm>
          <a:prstGeom prst="rect">
            <a:avLst/>
          </a:prstGeom>
        </p:spPr>
      </p:pic>
      <p:pic>
        <p:nvPicPr>
          <p:cNvPr id="5" name="Imagen 4">
            <a:extLst>
              <a:ext uri="{FF2B5EF4-FFF2-40B4-BE49-F238E27FC236}">
                <a16:creationId xmlns:a16="http://schemas.microsoft.com/office/drawing/2014/main" id="{2F44C75B-DA84-490F-8D7E-3A8BDA846098}"/>
              </a:ext>
            </a:extLst>
          </p:cNvPr>
          <p:cNvPicPr>
            <a:picLocks noChangeAspect="1"/>
          </p:cNvPicPr>
          <p:nvPr/>
        </p:nvPicPr>
        <p:blipFill>
          <a:blip r:embed="rId4"/>
          <a:stretch>
            <a:fillRect/>
          </a:stretch>
        </p:blipFill>
        <p:spPr>
          <a:xfrm>
            <a:off x="7441294" y="5623998"/>
            <a:ext cx="1020537" cy="1045861"/>
          </a:xfrm>
          <a:prstGeom prst="rect">
            <a:avLst/>
          </a:prstGeom>
        </p:spPr>
      </p:pic>
      <p:pic>
        <p:nvPicPr>
          <p:cNvPr id="14" name="Imagen 13">
            <a:extLst>
              <a:ext uri="{FF2B5EF4-FFF2-40B4-BE49-F238E27FC236}">
                <a16:creationId xmlns:a16="http://schemas.microsoft.com/office/drawing/2014/main" id="{BE62830D-E3C9-423B-BAB5-B756BB8964C4}"/>
              </a:ext>
            </a:extLst>
          </p:cNvPr>
          <p:cNvPicPr>
            <a:picLocks noChangeAspect="1"/>
          </p:cNvPicPr>
          <p:nvPr/>
        </p:nvPicPr>
        <p:blipFill>
          <a:blip r:embed="rId4"/>
          <a:stretch>
            <a:fillRect/>
          </a:stretch>
        </p:blipFill>
        <p:spPr>
          <a:xfrm>
            <a:off x="2651576" y="5638514"/>
            <a:ext cx="1020536" cy="1045860"/>
          </a:xfrm>
          <a:prstGeom prst="rect">
            <a:avLst/>
          </a:prstGeom>
        </p:spPr>
      </p:pic>
      <p:pic>
        <p:nvPicPr>
          <p:cNvPr id="16" name="Imagen 15">
            <a:extLst>
              <a:ext uri="{FF2B5EF4-FFF2-40B4-BE49-F238E27FC236}">
                <a16:creationId xmlns:a16="http://schemas.microsoft.com/office/drawing/2014/main" id="{F8025DB9-8948-4FA3-AE48-4B9230E2D96C}"/>
              </a:ext>
            </a:extLst>
          </p:cNvPr>
          <p:cNvPicPr>
            <a:picLocks noChangeAspect="1"/>
          </p:cNvPicPr>
          <p:nvPr/>
        </p:nvPicPr>
        <p:blipFill>
          <a:blip r:embed="rId4"/>
          <a:stretch>
            <a:fillRect/>
          </a:stretch>
        </p:blipFill>
        <p:spPr>
          <a:xfrm>
            <a:off x="8834661" y="5609486"/>
            <a:ext cx="1020536" cy="1045860"/>
          </a:xfrm>
          <a:prstGeom prst="rect">
            <a:avLst/>
          </a:prstGeom>
        </p:spPr>
      </p:pic>
      <p:pic>
        <p:nvPicPr>
          <p:cNvPr id="3" name="Imagen 2">
            <a:extLst>
              <a:ext uri="{FF2B5EF4-FFF2-40B4-BE49-F238E27FC236}">
                <a16:creationId xmlns:a16="http://schemas.microsoft.com/office/drawing/2014/main" id="{4062E32B-959E-4F40-9144-7FEDC4FD60A2}"/>
              </a:ext>
            </a:extLst>
          </p:cNvPr>
          <p:cNvPicPr>
            <a:picLocks noChangeAspect="1"/>
          </p:cNvPicPr>
          <p:nvPr/>
        </p:nvPicPr>
        <p:blipFill>
          <a:blip r:embed="rId5"/>
          <a:stretch>
            <a:fillRect/>
          </a:stretch>
        </p:blipFill>
        <p:spPr>
          <a:xfrm>
            <a:off x="10053636" y="3434737"/>
            <a:ext cx="1528764" cy="1702981"/>
          </a:xfrm>
          <a:prstGeom prst="rect">
            <a:avLst/>
          </a:prstGeom>
        </p:spPr>
      </p:pic>
      <p:pic>
        <p:nvPicPr>
          <p:cNvPr id="12" name="Picture 14">
            <a:extLst>
              <a:ext uri="{FF2B5EF4-FFF2-40B4-BE49-F238E27FC236}">
                <a16:creationId xmlns:a16="http://schemas.microsoft.com/office/drawing/2014/main" id="{04F8E263-6027-43DB-8D69-CAC37C24AB18}"/>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723212" y="2097651"/>
            <a:ext cx="1243434" cy="1692984"/>
          </a:xfrm>
          <a:prstGeom prst="rect">
            <a:avLst/>
          </a:prstGeom>
        </p:spPr>
      </p:pic>
      <p:sp>
        <p:nvSpPr>
          <p:cNvPr id="6" name="CuadroTexto 5">
            <a:extLst>
              <a:ext uri="{FF2B5EF4-FFF2-40B4-BE49-F238E27FC236}">
                <a16:creationId xmlns:a16="http://schemas.microsoft.com/office/drawing/2014/main" id="{2A2754AD-D9AB-4BDB-97E7-2E3E74F16C58}"/>
              </a:ext>
            </a:extLst>
          </p:cNvPr>
          <p:cNvSpPr txBox="1"/>
          <p:nvPr/>
        </p:nvSpPr>
        <p:spPr>
          <a:xfrm>
            <a:off x="5293251" y="191598"/>
            <a:ext cx="2005485" cy="584775"/>
          </a:xfrm>
          <a:prstGeom prst="rect">
            <a:avLst/>
          </a:prstGeom>
          <a:noFill/>
        </p:spPr>
        <p:txBody>
          <a:bodyPr wrap="none" rtlCol="0">
            <a:spAutoFit/>
          </a:bodyPr>
          <a:lstStyle/>
          <a:p>
            <a:r>
              <a:rPr lang="es-ES" sz="3200" b="1" i="1" dirty="0">
                <a:solidFill>
                  <a:schemeClr val="bg1">
                    <a:lumMod val="50000"/>
                  </a:schemeClr>
                </a:solidFill>
              </a:rPr>
              <a:t>Recordar…</a:t>
            </a:r>
            <a:endParaRPr lang="es-CR" sz="3200" b="1" i="1" dirty="0">
              <a:solidFill>
                <a:schemeClr val="bg1">
                  <a:lumMod val="50000"/>
                </a:schemeClr>
              </a:solidFill>
            </a:endParaRPr>
          </a:p>
        </p:txBody>
      </p:sp>
    </p:spTree>
    <p:extLst>
      <p:ext uri="{BB962C8B-B14F-4D97-AF65-F5344CB8AC3E}">
        <p14:creationId xmlns:p14="http://schemas.microsoft.com/office/powerpoint/2010/main" val="183909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588C9C3E-7C4B-EA46-9848-A17249AC33B1}"/>
              </a:ext>
            </a:extLst>
          </p:cNvPr>
          <p:cNvPicPr>
            <a:picLocks noGrp="1" noChangeAspect="1"/>
          </p:cNvPicPr>
          <p:nvPr>
            <p:ph type="pic" sz="quarter" idx="13"/>
          </p:nvPr>
        </p:nvPicPr>
        <p:blipFill>
          <a:blip r:embed="rId2"/>
          <a:srcRect t="28197" b="28197"/>
          <a:stretch>
            <a:fillRect/>
          </a:stretch>
        </p:blipFill>
        <p:spPr/>
      </p:pic>
      <p:sp>
        <p:nvSpPr>
          <p:cNvPr id="31" name="TextBox 30" descr="Flag accent to title">
            <a:extLst>
              <a:ext uri="{FF2B5EF4-FFF2-40B4-BE49-F238E27FC236}">
                <a16:creationId xmlns:a16="http://schemas.microsoft.com/office/drawing/2014/main" id="{8FC2E368-898A-440B-A15C-4C5FB13C57D2}"/>
              </a:ext>
              <a:ext uri="{C183D7F6-B498-43B3-948B-1728B52AA6E4}">
                <adec:decorative xmlns:adec="http://schemas.microsoft.com/office/drawing/2017/decorative" val="1"/>
              </a:ext>
            </a:extLst>
          </p:cNvPr>
          <p:cNvSpPr txBox="1">
            <a:spLocks/>
          </p:cNvSpPr>
          <p:nvPr/>
        </p:nvSpPr>
        <p:spPr>
          <a:xfrm flipH="1">
            <a:off x="1897242" y="2364840"/>
            <a:ext cx="2494930" cy="3139768"/>
          </a:xfrm>
          <a:custGeom>
            <a:avLst/>
            <a:gdLst>
              <a:gd name="connsiteX0" fmla="*/ 2000924 w 2494930"/>
              <a:gd name="connsiteY0" fmla="*/ 1087415 h 3139768"/>
              <a:gd name="connsiteX1" fmla="*/ 2072963 w 2494930"/>
              <a:gd name="connsiteY1" fmla="*/ 1129282 h 3139768"/>
              <a:gd name="connsiteX2" fmla="*/ 2304085 w 2494930"/>
              <a:gd name="connsiteY2" fmla="*/ 1529014 h 3139768"/>
              <a:gd name="connsiteX3" fmla="*/ 2304085 w 2494930"/>
              <a:gd name="connsiteY3" fmla="*/ 1610754 h 3139768"/>
              <a:gd name="connsiteX4" fmla="*/ 2072963 w 2494930"/>
              <a:gd name="connsiteY4" fmla="*/ 2010486 h 3139768"/>
              <a:gd name="connsiteX5" fmla="*/ 2000924 w 2494930"/>
              <a:gd name="connsiteY5" fmla="*/ 2052353 h 3139768"/>
              <a:gd name="connsiteX6" fmla="*/ 1537679 w 2494930"/>
              <a:gd name="connsiteY6" fmla="*/ 2052353 h 3139768"/>
              <a:gd name="connsiteX7" fmla="*/ 1466641 w 2494930"/>
              <a:gd name="connsiteY7" fmla="*/ 2010486 h 3139768"/>
              <a:gd name="connsiteX8" fmla="*/ 1234518 w 2494930"/>
              <a:gd name="connsiteY8" fmla="*/ 1610754 h 3139768"/>
              <a:gd name="connsiteX9" fmla="*/ 1234518 w 2494930"/>
              <a:gd name="connsiteY9" fmla="*/ 1529014 h 3139768"/>
              <a:gd name="connsiteX10" fmla="*/ 1466641 w 2494930"/>
              <a:gd name="connsiteY10" fmla="*/ 1129282 h 3139768"/>
              <a:gd name="connsiteX11" fmla="*/ 1537679 w 2494930"/>
              <a:gd name="connsiteY11" fmla="*/ 1087415 h 3139768"/>
              <a:gd name="connsiteX12" fmla="*/ 2000924 w 2494930"/>
              <a:gd name="connsiteY12" fmla="*/ 1087415 h 3139768"/>
              <a:gd name="connsiteX13" fmla="*/ 1516872 w 2494930"/>
              <a:gd name="connsiteY13" fmla="*/ 0 h 3139768"/>
              <a:gd name="connsiteX14" fmla="*/ 1481849 w 2494930"/>
              <a:gd name="connsiteY14" fmla="*/ 0 h 3139768"/>
              <a:gd name="connsiteX15" fmla="*/ 1237282 w 2494930"/>
              <a:gd name="connsiteY15" fmla="*/ 0 h 3139768"/>
              <a:gd name="connsiteX16" fmla="*/ 99481 w 2494930"/>
              <a:gd name="connsiteY16" fmla="*/ 0 h 3139768"/>
              <a:gd name="connsiteX17" fmla="*/ 0 w 2494930"/>
              <a:gd name="connsiteY17" fmla="*/ 100333 h 3139768"/>
              <a:gd name="connsiteX18" fmla="*/ 0 w 2494930"/>
              <a:gd name="connsiteY18" fmla="*/ 1039826 h 3139768"/>
              <a:gd name="connsiteX19" fmla="*/ 0 w 2494930"/>
              <a:gd name="connsiteY19" fmla="*/ 2099942 h 3139768"/>
              <a:gd name="connsiteX20" fmla="*/ 0 w 2494930"/>
              <a:gd name="connsiteY20" fmla="*/ 3039435 h 3139768"/>
              <a:gd name="connsiteX21" fmla="*/ 99481 w 2494930"/>
              <a:gd name="connsiteY21" fmla="*/ 3139768 h 3139768"/>
              <a:gd name="connsiteX22" fmla="*/ 1237282 w 2494930"/>
              <a:gd name="connsiteY22" fmla="*/ 3139768 h 3139768"/>
              <a:gd name="connsiteX23" fmla="*/ 1481849 w 2494930"/>
              <a:gd name="connsiteY23" fmla="*/ 3139768 h 3139768"/>
              <a:gd name="connsiteX24" fmla="*/ 1556045 w 2494930"/>
              <a:gd name="connsiteY24" fmla="*/ 3139768 h 3139768"/>
              <a:gd name="connsiteX25" fmla="*/ 1600213 w 2494930"/>
              <a:gd name="connsiteY25" fmla="*/ 3121251 h 3139768"/>
              <a:gd name="connsiteX26" fmla="*/ 1699900 w 2494930"/>
              <a:gd name="connsiteY26" fmla="*/ 3020706 h 3139768"/>
              <a:gd name="connsiteX27" fmla="*/ 2458009 w 2494930"/>
              <a:gd name="connsiteY27" fmla="*/ 1709539 h 3139768"/>
              <a:gd name="connsiteX28" fmla="*/ 2458009 w 2494930"/>
              <a:gd name="connsiteY28" fmla="*/ 1441420 h 3139768"/>
              <a:gd name="connsiteX29" fmla="*/ 1699900 w 2494930"/>
              <a:gd name="connsiteY29" fmla="*/ 130253 h 3139768"/>
              <a:gd name="connsiteX30" fmla="*/ 1535140 w 2494930"/>
              <a:gd name="connsiteY30" fmla="*/ 2427 h 313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94930" h="3139768">
                <a:moveTo>
                  <a:pt x="2000924" y="1087415"/>
                </a:moveTo>
                <a:cubicBezTo>
                  <a:pt x="2030940" y="1087415"/>
                  <a:pt x="2057955" y="1103365"/>
                  <a:pt x="2072963" y="1129282"/>
                </a:cubicBezTo>
                <a:cubicBezTo>
                  <a:pt x="2304085" y="1529014"/>
                  <a:pt x="2304085" y="1529014"/>
                  <a:pt x="2304085" y="1529014"/>
                </a:cubicBezTo>
                <a:cubicBezTo>
                  <a:pt x="2319093" y="1553935"/>
                  <a:pt x="2319093" y="1585834"/>
                  <a:pt x="2304085" y="1610754"/>
                </a:cubicBezTo>
                <a:cubicBezTo>
                  <a:pt x="2072963" y="2010486"/>
                  <a:pt x="2072963" y="2010486"/>
                  <a:pt x="2072963" y="2010486"/>
                </a:cubicBezTo>
                <a:cubicBezTo>
                  <a:pt x="2057955" y="2036404"/>
                  <a:pt x="2030940" y="2052353"/>
                  <a:pt x="2000924" y="2052353"/>
                </a:cubicBezTo>
                <a:cubicBezTo>
                  <a:pt x="1537679" y="2052353"/>
                  <a:pt x="1537679" y="2052353"/>
                  <a:pt x="1537679" y="2052353"/>
                </a:cubicBezTo>
                <a:cubicBezTo>
                  <a:pt x="1508663" y="2052353"/>
                  <a:pt x="1480649" y="2036404"/>
                  <a:pt x="1466641" y="2010486"/>
                </a:cubicBezTo>
                <a:cubicBezTo>
                  <a:pt x="1234518" y="1610754"/>
                  <a:pt x="1234518" y="1610754"/>
                  <a:pt x="1234518" y="1610754"/>
                </a:cubicBezTo>
                <a:cubicBezTo>
                  <a:pt x="1219510" y="1585834"/>
                  <a:pt x="1219510" y="1553935"/>
                  <a:pt x="1234518" y="1529014"/>
                </a:cubicBezTo>
                <a:cubicBezTo>
                  <a:pt x="1466641" y="1129282"/>
                  <a:pt x="1466641" y="1129282"/>
                  <a:pt x="1466641" y="1129282"/>
                </a:cubicBezTo>
                <a:cubicBezTo>
                  <a:pt x="1480649" y="1103365"/>
                  <a:pt x="1508663" y="1087415"/>
                  <a:pt x="1537679" y="1087415"/>
                </a:cubicBezTo>
                <a:cubicBezTo>
                  <a:pt x="2000924" y="1087415"/>
                  <a:pt x="2000924" y="1087415"/>
                  <a:pt x="2000924" y="1087415"/>
                </a:cubicBezTo>
                <a:close/>
                <a:moveTo>
                  <a:pt x="1516872" y="0"/>
                </a:moveTo>
                <a:lnTo>
                  <a:pt x="1481849" y="0"/>
                </a:lnTo>
                <a:lnTo>
                  <a:pt x="1237282" y="0"/>
                </a:lnTo>
                <a:lnTo>
                  <a:pt x="99481" y="0"/>
                </a:lnTo>
                <a:cubicBezTo>
                  <a:pt x="44540" y="0"/>
                  <a:pt x="0" y="44921"/>
                  <a:pt x="0" y="100333"/>
                </a:cubicBezTo>
                <a:lnTo>
                  <a:pt x="0" y="1039826"/>
                </a:lnTo>
                <a:lnTo>
                  <a:pt x="0" y="2099942"/>
                </a:lnTo>
                <a:lnTo>
                  <a:pt x="0" y="3039435"/>
                </a:lnTo>
                <a:cubicBezTo>
                  <a:pt x="0" y="3094847"/>
                  <a:pt x="44540" y="3139768"/>
                  <a:pt x="99481" y="3139768"/>
                </a:cubicBezTo>
                <a:lnTo>
                  <a:pt x="1237282" y="3139768"/>
                </a:lnTo>
                <a:lnTo>
                  <a:pt x="1481849" y="3139768"/>
                </a:lnTo>
                <a:lnTo>
                  <a:pt x="1556045" y="3139768"/>
                </a:lnTo>
                <a:lnTo>
                  <a:pt x="1600213" y="3121251"/>
                </a:lnTo>
                <a:cubicBezTo>
                  <a:pt x="1640826" y="3097545"/>
                  <a:pt x="1675286" y="3063213"/>
                  <a:pt x="1699900" y="3020706"/>
                </a:cubicBezTo>
                <a:cubicBezTo>
                  <a:pt x="1699900" y="3020706"/>
                  <a:pt x="1699900" y="3020706"/>
                  <a:pt x="2458009" y="1709539"/>
                </a:cubicBezTo>
                <a:cubicBezTo>
                  <a:pt x="2507237" y="1627796"/>
                  <a:pt x="2507237" y="1523164"/>
                  <a:pt x="2458009" y="1441420"/>
                </a:cubicBezTo>
                <a:cubicBezTo>
                  <a:pt x="2458009" y="1441420"/>
                  <a:pt x="2458009" y="1441420"/>
                  <a:pt x="1699900" y="130253"/>
                </a:cubicBezTo>
                <a:cubicBezTo>
                  <a:pt x="1662979" y="66493"/>
                  <a:pt x="1603905" y="21126"/>
                  <a:pt x="1535140" y="2427"/>
                </a:cubicBez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ZA" dirty="0"/>
          </a:p>
        </p:txBody>
      </p:sp>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3346003" y="1794498"/>
            <a:ext cx="4576176" cy="3190862"/>
          </a:xfrm>
          <a:ln>
            <a:noFill/>
          </a:ln>
        </p:spPr>
        <p:txBody>
          <a:bodyPr/>
          <a:lstStyle/>
          <a:p>
            <a:pPr algn="ctr"/>
            <a:r>
              <a:rPr lang="en-ZA" dirty="0" err="1"/>
              <a:t>Calculadora</a:t>
            </a:r>
            <a:r>
              <a:rPr lang="en-ZA" dirty="0"/>
              <a:t> de Balance </a:t>
            </a:r>
            <a:r>
              <a:rPr lang="en-ZA" dirty="0" err="1"/>
              <a:t>Hídrico</a:t>
            </a:r>
            <a:endParaRPr lang="en-ZA" dirty="0"/>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3635574" y="3748127"/>
            <a:ext cx="4000500" cy="997905"/>
          </a:xfrm>
        </p:spPr>
        <p:txBody>
          <a:bodyPr>
            <a:normAutofit/>
          </a:bodyPr>
          <a:lstStyle/>
          <a:p>
            <a:pPr algn="ctr"/>
            <a:r>
              <a:rPr lang="en-ZA" sz="2800" i="1" dirty="0"/>
              <a:t>¿</a:t>
            </a:r>
            <a:r>
              <a:rPr lang="en-ZA" sz="2800" i="1" dirty="0" err="1"/>
              <a:t>Cómo</a:t>
            </a:r>
            <a:r>
              <a:rPr lang="en-ZA" sz="2800" i="1" dirty="0"/>
              <a:t> </a:t>
            </a:r>
            <a:r>
              <a:rPr lang="en-ZA" sz="2800" i="1" dirty="0" err="1"/>
              <a:t>usar</a:t>
            </a:r>
            <a:r>
              <a:rPr lang="en-ZA" sz="2800" i="1" dirty="0"/>
              <a:t> la </a:t>
            </a:r>
            <a:r>
              <a:rPr lang="en-ZA" sz="2800" i="1" dirty="0" err="1"/>
              <a:t>herramienta</a:t>
            </a:r>
            <a:r>
              <a:rPr lang="en-ZA" sz="2800" i="1" dirty="0"/>
              <a:t> de Excel?</a:t>
            </a:r>
          </a:p>
        </p:txBody>
      </p:sp>
      <p:sp>
        <p:nvSpPr>
          <p:cNvPr id="5" name="Slide Number Placeholder 4">
            <a:extLst>
              <a:ext uri="{FF2B5EF4-FFF2-40B4-BE49-F238E27FC236}">
                <a16:creationId xmlns:a16="http://schemas.microsoft.com/office/drawing/2014/main" id="{F6964141-6F81-4947-A236-746D94ED3F6F}"/>
              </a:ext>
            </a:extLst>
          </p:cNvPr>
          <p:cNvSpPr>
            <a:spLocks noGrp="1"/>
          </p:cNvSpPr>
          <p:nvPr>
            <p:ph type="sldNum" sz="quarter" idx="12"/>
          </p:nvPr>
        </p:nvSpPr>
        <p:spPr/>
        <p:txBody>
          <a:bodyPr/>
          <a:lstStyle/>
          <a:p>
            <a:fld id="{19B51A1E-902D-48AF-9020-955120F399B6}" type="slidenum">
              <a:rPr lang="en-ZA" smtClean="0"/>
              <a:pPr/>
              <a:t>9</a:t>
            </a:fld>
            <a:endParaRPr lang="en-ZA" dirty="0"/>
          </a:p>
        </p:txBody>
      </p:sp>
      <p:sp>
        <p:nvSpPr>
          <p:cNvPr id="15" name="Freeform 5" descr="Hollow accent">
            <a:extLst>
              <a:ext uri="{FF2B5EF4-FFF2-40B4-BE49-F238E27FC236}">
                <a16:creationId xmlns:a16="http://schemas.microsoft.com/office/drawing/2014/main" id="{10117390-DCFE-4FAE-B3FD-DAECFE779A27}"/>
              </a:ext>
              <a:ext uri="{C183D7F6-B498-43B3-948B-1728B52AA6E4}">
                <adec:decorative xmlns:adec="http://schemas.microsoft.com/office/drawing/2017/decorative" val="1"/>
              </a:ext>
            </a:extLst>
          </p:cNvPr>
          <p:cNvSpPr>
            <a:spLocks noChangeAspect="1"/>
          </p:cNvSpPr>
          <p:nvPr/>
        </p:nvSpPr>
        <p:spPr bwMode="auto">
          <a:xfrm>
            <a:off x="10391711" y="20491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lumMod val="9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21" name="Isosceles Triangle 20" descr="Shadow accent to title">
            <a:extLst>
              <a:ext uri="{FF2B5EF4-FFF2-40B4-BE49-F238E27FC236}">
                <a16:creationId xmlns:a16="http://schemas.microsoft.com/office/drawing/2014/main" id="{59A98ED3-718C-409B-BC1D-07842F9F58EB}"/>
              </a:ext>
              <a:ext uri="{C183D7F6-B498-43B3-948B-1728B52AA6E4}">
                <adec:decorative xmlns:adec="http://schemas.microsoft.com/office/drawing/2017/decorative" val="1"/>
              </a:ext>
            </a:extLst>
          </p:cNvPr>
          <p:cNvSpPr/>
          <p:nvPr/>
        </p:nvSpPr>
        <p:spPr>
          <a:xfrm rot="10800000" flipH="1">
            <a:off x="3915924" y="4962520"/>
            <a:ext cx="476249" cy="424971"/>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16555347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ategoria xmlns="8c138521-a1df-46e3-9678-9250da89d3e9">Herramientas ASADAS</Categoria>
    <Todos xmlns="8c138521-a1df-46e3-9678-9250da89d3e9">Todos</Todo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151B933C9475B741A6DC3AE594A4AF9B" ma:contentTypeVersion="6" ma:contentTypeDescription="Crear nuevo documento." ma:contentTypeScope="" ma:versionID="66604adc05f5fcf0fd29e2cdc5e3727c">
  <xsd:schema xmlns:xsd="http://www.w3.org/2001/XMLSchema" xmlns:xs="http://www.w3.org/2001/XMLSchema" xmlns:p="http://schemas.microsoft.com/office/2006/metadata/properties" xmlns:ns2="8c138521-a1df-46e3-9678-9250da89d3e9" targetNamespace="http://schemas.microsoft.com/office/2006/metadata/properties" ma:root="true" ma:fieldsID="cd023eb5cd3758c7f6834df96ef4b4f7" ns2:_="">
    <xsd:import namespace="8c138521-a1df-46e3-9678-9250da89d3e9"/>
    <xsd:element name="properties">
      <xsd:complexType>
        <xsd:sequence>
          <xsd:element name="documentManagement">
            <xsd:complexType>
              <xsd:all>
                <xsd:element ref="ns2:Categoria" minOccurs="0"/>
                <xsd:element ref="ns2:Todo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138521-a1df-46e3-9678-9250da89d3e9" elementFormDefault="qualified">
    <xsd:import namespace="http://schemas.microsoft.com/office/2006/documentManagement/types"/>
    <xsd:import namespace="http://schemas.microsoft.com/office/infopath/2007/PartnerControls"/>
    <xsd:element name="Categoria" ma:index="8" nillable="true" ma:displayName="Categoría" ma:format="Dropdown" ma:internalName="Categoria">
      <xsd:simpleType>
        <xsd:restriction base="dms:Choice">
          <xsd:enumeration value="Actividades de Gestión"/>
          <xsd:enumeration value="Modelo de Gestión"/>
          <xsd:enumeration value="Reportes"/>
          <xsd:enumeration value="Herramientas ASADAS"/>
        </xsd:restriction>
      </xsd:simpleType>
    </xsd:element>
    <xsd:element name="Todos" ma:index="9" nillable="true" ma:displayName="Todos" ma:default="Todos" ma:hidden="true" ma:internalName="Todos" ma:readOnly="fals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469EE4-D20F-4FB0-AF17-F67A6AF3690D}"/>
</file>

<file path=customXml/itemProps2.xml><?xml version="1.0" encoding="utf-8"?>
<ds:datastoreItem xmlns:ds="http://schemas.openxmlformats.org/officeDocument/2006/customXml" ds:itemID="{40C8CC47-4287-4D88-965D-A04F77C47714}"/>
</file>

<file path=customXml/itemProps3.xml><?xml version="1.0" encoding="utf-8"?>
<ds:datastoreItem xmlns:ds="http://schemas.openxmlformats.org/officeDocument/2006/customXml" ds:itemID="{200B4973-1D95-4CA6-A0BD-09BA3691BC14}"/>
</file>

<file path=docProps/app.xml><?xml version="1.0" encoding="utf-8"?>
<Properties xmlns="http://schemas.openxmlformats.org/officeDocument/2006/extended-properties" xmlns:vt="http://schemas.openxmlformats.org/officeDocument/2006/docPropsVTypes">
  <Template/>
  <TotalTime>0</TotalTime>
  <Words>1585</Words>
  <Application>Microsoft Office PowerPoint</Application>
  <PresentationFormat>Panorámica</PresentationFormat>
  <Paragraphs>268</Paragraphs>
  <Slides>37</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37</vt:i4>
      </vt:variant>
    </vt:vector>
  </HeadingPairs>
  <TitlesOfParts>
    <vt:vector size="44" baseType="lpstr">
      <vt:lpstr>Arial</vt:lpstr>
      <vt:lpstr>Arial Rounded MT Bold</vt:lpstr>
      <vt:lpstr>Calibri</vt:lpstr>
      <vt:lpstr>Calibri Light</vt:lpstr>
      <vt:lpstr>Times New Roman</vt:lpstr>
      <vt:lpstr>Wingdings</vt:lpstr>
      <vt:lpstr>Office Theme</vt:lpstr>
      <vt:lpstr>Balance Hídrico</vt:lpstr>
      <vt:lpstr>Fundamentos del Balance Hídrico</vt:lpstr>
      <vt:lpstr>Balance Hídrico</vt:lpstr>
      <vt:lpstr>Balance Hídrico</vt:lpstr>
      <vt:lpstr>Balance Hídrico</vt:lpstr>
      <vt:lpstr>Interpretación del balance hídrico</vt:lpstr>
      <vt:lpstr>¿Para qué sirve conocer el balance hídrico?</vt:lpstr>
      <vt:lpstr>Presentación de PowerPoint</vt:lpstr>
      <vt:lpstr>Calculadora de Balance Hídrico</vt:lpstr>
      <vt:lpstr>Consideraciones iniciales</vt:lpstr>
      <vt:lpstr>¿Qué información se puede editar?</vt:lpstr>
      <vt:lpstr>Presentación de PowerPoint</vt:lpstr>
      <vt:lpstr>Pasos para el ingreso de datos</vt:lpstr>
      <vt:lpstr>Pasos para el ingreso de datos</vt:lpstr>
      <vt:lpstr>Pasos para el ingreso de datos</vt:lpstr>
      <vt:lpstr>Pasos para el ingreso de datos</vt:lpstr>
      <vt:lpstr>Pasos para el ingreso de datos</vt:lpstr>
      <vt:lpstr>Pasos para el ingreso de datos</vt:lpstr>
      <vt:lpstr>Presentación de PowerPoint</vt:lpstr>
      <vt:lpstr>Pasos para el ingreso de datos</vt:lpstr>
      <vt:lpstr>Presentación de PowerPoint</vt:lpstr>
      <vt:lpstr>Resultados generados por la calculadora</vt:lpstr>
      <vt:lpstr>Resultados generados por la calculadora</vt:lpstr>
      <vt:lpstr>Presentación de PowerPoint</vt:lpstr>
      <vt:lpstr>Resultados generados por la calculadora</vt:lpstr>
      <vt:lpstr>Caso 1</vt:lpstr>
      <vt:lpstr>Caso 1</vt:lpstr>
      <vt:lpstr>Caso 2</vt:lpstr>
      <vt:lpstr>Caso 2</vt:lpstr>
      <vt:lpstr>Caso 2</vt:lpstr>
      <vt:lpstr>Caso 3</vt:lpstr>
      <vt:lpstr>Caso 3</vt:lpstr>
      <vt:lpstr>Calculadora de Balance Hídrico</vt:lpstr>
      <vt:lpstr>Ejercicio 1</vt:lpstr>
      <vt:lpstr>Ejercicio 2</vt:lpstr>
      <vt:lpstr>Ejercicio 3</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Presentacion balance hidrico</dc:title>
  <dc:creator/>
  <cp:lastModifiedBy/>
  <cp:revision>1</cp:revision>
  <dcterms:created xsi:type="dcterms:W3CDTF">2019-05-01T18:36:39Z</dcterms:created>
  <dcterms:modified xsi:type="dcterms:W3CDTF">2019-05-08T05:55:57Z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0x010100151B933C9475B741A6DC3AE594A4AF9B</vt:lpwstr>
  </property>
</Properties>
</file>